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4"/>
  </p:sldMasterIdLst>
  <p:notesMasterIdLst>
    <p:notesMasterId r:id="rId10"/>
  </p:notesMasterIdLst>
  <p:handoutMasterIdLst>
    <p:handoutMasterId r:id="rId11"/>
  </p:handoutMasterIdLst>
  <p:sldIdLst>
    <p:sldId id="366" r:id="rId5"/>
    <p:sldId id="353" r:id="rId6"/>
    <p:sldId id="365" r:id="rId7"/>
    <p:sldId id="364" r:id="rId8"/>
    <p:sldId id="356" r:id="rId9"/>
  </p:sldIdLst>
  <p:sldSz cx="9144000" cy="5143500" type="screen16x9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1">
          <p15:clr>
            <a:srgbClr val="A4A3A4"/>
          </p15:clr>
        </p15:guide>
        <p15:guide id="2" pos="2869">
          <p15:clr>
            <a:srgbClr val="A4A3A4"/>
          </p15:clr>
        </p15:guide>
        <p15:guide id="3" orient="horz" pos="2157">
          <p15:clr>
            <a:srgbClr val="A4A3A4"/>
          </p15:clr>
        </p15:guide>
        <p15:guide id="4" pos="2879">
          <p15:clr>
            <a:srgbClr val="A4A3A4"/>
          </p15:clr>
        </p15:guide>
        <p15:guide id="5" orient="horz" pos="3144">
          <p15:clr>
            <a:srgbClr val="A4A3A4"/>
          </p15:clr>
        </p15:guide>
        <p15:guide id="6" orient="horz" pos="1618">
          <p15:clr>
            <a:srgbClr val="A4A3A4"/>
          </p15:clr>
        </p15:guide>
        <p15:guide id="7" pos="119">
          <p15:clr>
            <a:srgbClr val="A4A3A4"/>
          </p15:clr>
        </p15:guide>
        <p15:guide id="8" pos="5386">
          <p15:clr>
            <a:srgbClr val="A4A3A4"/>
          </p15:clr>
        </p15:guide>
        <p15:guide id="9" pos="2880">
          <p15:clr>
            <a:srgbClr val="A4A3A4"/>
          </p15:clr>
        </p15:guide>
        <p15:guide id="10" pos="457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Karine" initials="" lastIdx="42" clrIdx="0"/>
  <p:cmAuthor id="1" name="Lisa Gallay" initials="" lastIdx="0" clrIdx="1"/>
  <p:cmAuthor id="2" name="SCHNOERING Claire" initials="SC" lastIdx="3" clrIdx="2">
    <p:extLst>
      <p:ext uri="{19B8F6BF-5375-455C-9EA6-DF929625EA0E}">
        <p15:presenceInfo xmlns:p15="http://schemas.microsoft.com/office/powerpoint/2012/main" userId="S-1-5-21-2573939044-238453919-455085359-173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565AA"/>
    <a:srgbClr val="F4A641"/>
    <a:srgbClr val="FFCB44"/>
    <a:srgbClr val="9073AE"/>
    <a:srgbClr val="48BBD5"/>
    <a:srgbClr val="37B2A8"/>
    <a:srgbClr val="E7527E"/>
    <a:srgbClr val="EA6A5B"/>
    <a:srgbClr val="8EC279"/>
    <a:srgbClr val="13A4B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>
        <p:guide orient="horz" pos="2161"/>
        <p:guide pos="2869"/>
        <p:guide orient="horz" pos="2157"/>
        <p:guide pos="2879"/>
        <p:guide orient="horz" pos="3144"/>
        <p:guide orient="horz" pos="1618"/>
        <p:guide pos="119"/>
        <p:guide pos="5386"/>
        <p:guide pos="2880"/>
        <p:guide pos="457"/>
      </p:guideLst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commentAuthors" Target="commentAuthors.xml"/><Relationship Id="rId17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ARDON Audrey" userId="S::audrey.bardon@vinci-construction.com::66c0250e-5532-4853-aec7-24224fc8a420" providerId="AD" clId="Web-{3A0B6596-488D-4352-94C4-CBACB8AB7EE7}"/>
    <pc:docChg chg="modSld">
      <pc:chgData name="BARDON Audrey" userId="S::audrey.bardon@vinci-construction.com::66c0250e-5532-4853-aec7-24224fc8a420" providerId="AD" clId="Web-{3A0B6596-488D-4352-94C4-CBACB8AB7EE7}" dt="2019-07-16T11:58:39.381" v="0" actId="1076"/>
      <pc:docMkLst>
        <pc:docMk/>
      </pc:docMkLst>
      <pc:sldChg chg="modSp">
        <pc:chgData name="BARDON Audrey" userId="S::audrey.bardon@vinci-construction.com::66c0250e-5532-4853-aec7-24224fc8a420" providerId="AD" clId="Web-{3A0B6596-488D-4352-94C4-CBACB8AB7EE7}" dt="2019-07-16T11:58:39.381" v="0" actId="1076"/>
        <pc:sldMkLst>
          <pc:docMk/>
          <pc:sldMk cId="3442874293" sldId="353"/>
        </pc:sldMkLst>
        <pc:picChg chg="mod">
          <ac:chgData name="BARDON Audrey" userId="S::audrey.bardon@vinci-construction.com::66c0250e-5532-4853-aec7-24224fc8a420" providerId="AD" clId="Web-{3A0B6596-488D-4352-94C4-CBACB8AB7EE7}" dt="2019-07-16T11:58:39.381" v="0" actId="1076"/>
          <ac:picMkLst>
            <pc:docMk/>
            <pc:sldMk cId="3442874293" sldId="353"/>
            <ac:picMk id="2" creationId="{00000000-0000-0000-0000-000000000000}"/>
          </ac:picMkLst>
        </pc:picChg>
      </pc:sldChg>
    </pc:docChg>
  </pc:docChgLst>
  <pc:docChgLst>
    <pc:chgData name="BARDON Audrey" userId="S::audrey.bardon@vinci-construction.com::66c0250e-5532-4853-aec7-24224fc8a420" providerId="AD" clId="Web-{C90EF9CA-2C57-4513-95E0-0B004EACA772}"/>
    <pc:docChg chg="modSld">
      <pc:chgData name="BARDON Audrey" userId="S::audrey.bardon@vinci-construction.com::66c0250e-5532-4853-aec7-24224fc8a420" providerId="AD" clId="Web-{C90EF9CA-2C57-4513-95E0-0B004EACA772}" dt="2019-07-16T11:57:36.136" v="21" actId="14100"/>
      <pc:docMkLst>
        <pc:docMk/>
      </pc:docMkLst>
      <pc:sldChg chg="modSp">
        <pc:chgData name="BARDON Audrey" userId="S::audrey.bardon@vinci-construction.com::66c0250e-5532-4853-aec7-24224fc8a420" providerId="AD" clId="Web-{C90EF9CA-2C57-4513-95E0-0B004EACA772}" dt="2019-07-16T11:57:36.136" v="21" actId="14100"/>
        <pc:sldMkLst>
          <pc:docMk/>
          <pc:sldMk cId="3442874293" sldId="353"/>
        </pc:sldMkLst>
        <pc:picChg chg="mod">
          <ac:chgData name="BARDON Audrey" userId="S::audrey.bardon@vinci-construction.com::66c0250e-5532-4853-aec7-24224fc8a420" providerId="AD" clId="Web-{C90EF9CA-2C57-4513-95E0-0B004EACA772}" dt="2019-07-16T11:57:36.136" v="21" actId="14100"/>
          <ac:picMkLst>
            <pc:docMk/>
            <pc:sldMk cId="3442874293" sldId="353"/>
            <ac:picMk id="2" creationId="{00000000-0000-0000-0000-000000000000}"/>
          </ac:picMkLst>
        </pc:picChg>
      </pc:sldChg>
    </pc:docChg>
  </pc:docChgLst>
  <pc:docChgLst>
    <pc:chgData name="Alanna Herbst" userId="845159d4-11b1-4e5f-b4bf-57a3fa5359f3" providerId="ADAL" clId="{F465B451-7364-4E8C-875C-A5C7827F0421}"/>
    <pc:docChg chg="modSld">
      <pc:chgData name="Alanna Herbst" userId="845159d4-11b1-4e5f-b4bf-57a3fa5359f3" providerId="ADAL" clId="{F465B451-7364-4E8C-875C-A5C7827F0421}" dt="2019-07-17T02:26:22.780" v="47" actId="20577"/>
      <pc:docMkLst>
        <pc:docMk/>
      </pc:docMkLst>
      <pc:sldChg chg="modSp">
        <pc:chgData name="Alanna Herbst" userId="845159d4-11b1-4e5f-b4bf-57a3fa5359f3" providerId="ADAL" clId="{F465B451-7364-4E8C-875C-A5C7827F0421}" dt="2019-07-17T02:26:22.780" v="47" actId="20577"/>
        <pc:sldMkLst>
          <pc:docMk/>
          <pc:sldMk cId="1904346564" sldId="356"/>
        </pc:sldMkLst>
        <pc:spChg chg="mod">
          <ac:chgData name="Alanna Herbst" userId="845159d4-11b1-4e5f-b4bf-57a3fa5359f3" providerId="ADAL" clId="{F465B451-7364-4E8C-875C-A5C7827F0421}" dt="2019-07-17T02:26:22.780" v="47" actId="20577"/>
          <ac:spMkLst>
            <pc:docMk/>
            <pc:sldMk cId="1904346564" sldId="356"/>
            <ac:spMk id="3" creationId="{00000000-0000-0000-0000-000000000000}"/>
          </ac:spMkLst>
        </pc:spChg>
      </pc:sldChg>
      <pc:sldChg chg="modSp">
        <pc:chgData name="Alanna Herbst" userId="845159d4-11b1-4e5f-b4bf-57a3fa5359f3" providerId="ADAL" clId="{F465B451-7364-4E8C-875C-A5C7827F0421}" dt="2019-07-17T02:24:55.244" v="40" actId="20577"/>
        <pc:sldMkLst>
          <pc:docMk/>
          <pc:sldMk cId="518734453" sldId="364"/>
        </pc:sldMkLst>
        <pc:spChg chg="mod">
          <ac:chgData name="Alanna Herbst" userId="845159d4-11b1-4e5f-b4bf-57a3fa5359f3" providerId="ADAL" clId="{F465B451-7364-4E8C-875C-A5C7827F0421}" dt="2019-07-17T02:24:49.324" v="37" actId="20577"/>
          <ac:spMkLst>
            <pc:docMk/>
            <pc:sldMk cId="518734453" sldId="364"/>
            <ac:spMk id="40" creationId="{00000000-0000-0000-0000-000000000000}"/>
          </ac:spMkLst>
        </pc:spChg>
        <pc:spChg chg="mod">
          <ac:chgData name="Alanna Herbst" userId="845159d4-11b1-4e5f-b4bf-57a3fa5359f3" providerId="ADAL" clId="{F465B451-7364-4E8C-875C-A5C7827F0421}" dt="2019-07-17T02:23:38.819" v="13" actId="20577"/>
          <ac:spMkLst>
            <pc:docMk/>
            <pc:sldMk cId="518734453" sldId="364"/>
            <ac:spMk id="42" creationId="{00000000-0000-0000-0000-000000000000}"/>
          </ac:spMkLst>
        </pc:spChg>
        <pc:spChg chg="mod">
          <ac:chgData name="Alanna Herbst" userId="845159d4-11b1-4e5f-b4bf-57a3fa5359f3" providerId="ADAL" clId="{F465B451-7364-4E8C-875C-A5C7827F0421}" dt="2019-07-17T02:24:55.244" v="40" actId="20577"/>
          <ac:spMkLst>
            <pc:docMk/>
            <pc:sldMk cId="518734453" sldId="364"/>
            <ac:spMk id="67" creationId="{00000000-0000-0000-0000-000000000000}"/>
          </ac:spMkLst>
        </pc:spChg>
        <pc:spChg chg="mod">
          <ac:chgData name="Alanna Herbst" userId="845159d4-11b1-4e5f-b4bf-57a3fa5359f3" providerId="ADAL" clId="{F465B451-7364-4E8C-875C-A5C7827F0421}" dt="2019-07-17T02:24:44.627" v="32" actId="20577"/>
          <ac:spMkLst>
            <pc:docMk/>
            <pc:sldMk cId="518734453" sldId="364"/>
            <ac:spMk id="85" creationId="{00000000-0000-0000-0000-000000000000}"/>
          </ac:spMkLst>
        </pc:spChg>
      </pc:sldChg>
      <pc:sldChg chg="modSp">
        <pc:chgData name="Alanna Herbst" userId="845159d4-11b1-4e5f-b4bf-57a3fa5359f3" providerId="ADAL" clId="{F465B451-7364-4E8C-875C-A5C7827F0421}" dt="2019-07-17T02:23:06.986" v="1" actId="20577"/>
        <pc:sldMkLst>
          <pc:docMk/>
          <pc:sldMk cId="1505435308" sldId="365"/>
        </pc:sldMkLst>
        <pc:spChg chg="mod">
          <ac:chgData name="Alanna Herbst" userId="845159d4-11b1-4e5f-b4bf-57a3fa5359f3" providerId="ADAL" clId="{F465B451-7364-4E8C-875C-A5C7827F0421}" dt="2019-07-17T02:23:06.986" v="1" actId="20577"/>
          <ac:spMkLst>
            <pc:docMk/>
            <pc:sldMk cId="1505435308" sldId="365"/>
            <ac:spMk id="10" creationId="{E0F349B6-751D-433E-8AB9-2AD7BF94110C}"/>
          </ac:spMkLst>
        </pc:spChg>
      </pc:sldChg>
      <pc:sldChg chg="modSp">
        <pc:chgData name="Alanna Herbst" userId="845159d4-11b1-4e5f-b4bf-57a3fa5359f3" providerId="ADAL" clId="{F465B451-7364-4E8C-875C-A5C7827F0421}" dt="2019-07-17T02:22:10.744" v="0" actId="6549"/>
        <pc:sldMkLst>
          <pc:docMk/>
          <pc:sldMk cId="1765869899" sldId="366"/>
        </pc:sldMkLst>
        <pc:spChg chg="mod">
          <ac:chgData name="Alanna Herbst" userId="845159d4-11b1-4e5f-b4bf-57a3fa5359f3" providerId="ADAL" clId="{F465B451-7364-4E8C-875C-A5C7827F0421}" dt="2019-07-17T02:22:10.744" v="0" actId="6549"/>
          <ac:spMkLst>
            <pc:docMk/>
            <pc:sldMk cId="1765869899" sldId="366"/>
            <ac:spMk id="6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F5EB31-22A9-584F-A344-BA6EC464FAF6}" type="datetimeFigureOut">
              <a:rPr lang="fr-FR" smtClean="0"/>
              <a:t>24/07/2019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D526D6B-ADC0-2442-9367-59F248D984E7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6766032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98A2767-A700-5942-BE3D-0154D72E5D7B}" type="datetimeFigureOut">
              <a:rPr lang="fr-FR" smtClean="0"/>
              <a:t>24/07/2019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0B0D61A-D4B4-EA49-B95A-32BBC3CC39E1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6424379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B0D61A-D4B4-EA49-B95A-32BBC3CC39E1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783445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64832" indent="-164832">
              <a:buFontTx/>
              <a:buChar char="-"/>
            </a:pPr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879104">
              <a:defRPr/>
            </a:pPr>
            <a:fld id="{50B0D61A-D4B4-EA49-B95A-32BBC3CC39E1}" type="slidenum">
              <a:rPr lang="fr-FR" sz="1700" kern="0">
                <a:solidFill>
                  <a:sysClr val="windowText" lastClr="000000"/>
                </a:solidFill>
              </a:rPr>
              <a:pPr defTabSz="879104">
                <a:defRPr/>
              </a:pPr>
              <a:t>3</a:t>
            </a:fld>
            <a:endParaRPr lang="fr-FR" sz="1700" kern="0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656607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Wingdings" panose="05000000000000000000" pitchFamily="2" charset="2"/>
              <a:buNone/>
            </a:pPr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B0D61A-D4B4-EA49-B95A-32BBC3CC39E1}" type="slidenum">
              <a:rPr lang="fr-FR" smtClean="0"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988817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B0D61A-D4B4-EA49-B95A-32BBC3CC39E1}" type="slidenum">
              <a:rPr lang="fr-FR" smtClean="0"/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764735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-1" y="0"/>
            <a:ext cx="9144001" cy="51435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862889" y="2794932"/>
            <a:ext cx="7398971" cy="1102519"/>
          </a:xfrm>
        </p:spPr>
        <p:txBody>
          <a:bodyPr anchor="b">
            <a:noAutofit/>
          </a:bodyPr>
          <a:lstStyle>
            <a:lvl1pPr algn="l">
              <a:lnSpc>
                <a:spcPct val="90000"/>
              </a:lnSpc>
              <a:defRPr sz="3300" baseline="0">
                <a:solidFill>
                  <a:schemeClr val="tx1"/>
                </a:solidFill>
                <a:latin typeface="Vinci Serif Light"/>
                <a:cs typeface="Vinci Serif Light"/>
              </a:defRPr>
            </a:lvl1pPr>
          </a:lstStyle>
          <a:p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868610" y="4238601"/>
            <a:ext cx="4650803" cy="564126"/>
          </a:xfrm>
          <a:prstGeom prst="rect">
            <a:avLst/>
          </a:prstGeom>
        </p:spPr>
        <p:txBody>
          <a:bodyPr anchor="t">
            <a:noAutofit/>
          </a:bodyPr>
          <a:lstStyle>
            <a:lvl1pPr marL="0" indent="0" algn="l">
              <a:buNone/>
              <a:defRPr sz="1100" cap="all" spc="-30" baseline="0">
                <a:solidFill>
                  <a:schemeClr val="accent3"/>
                </a:solidFill>
                <a:latin typeface="Vinci Sans Light"/>
                <a:cs typeface="Vinci Sans Ligh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endParaRPr lang="fr-FR"/>
          </a:p>
        </p:txBody>
      </p:sp>
      <p:sp>
        <p:nvSpPr>
          <p:cNvPr id="9" name="Espace réservé pour une image  8"/>
          <p:cNvSpPr>
            <a:spLocks noGrp="1"/>
          </p:cNvSpPr>
          <p:nvPr>
            <p:ph type="pic" sz="quarter" idx="13"/>
          </p:nvPr>
        </p:nvSpPr>
        <p:spPr>
          <a:xfrm>
            <a:off x="-1" y="0"/>
            <a:ext cx="9158271" cy="2244329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 algn="ctr">
              <a:buNone/>
              <a:defRPr sz="2400">
                <a:solidFill>
                  <a:schemeClr val="accent1"/>
                </a:solidFill>
                <a:latin typeface="Vinci Sans"/>
                <a:cs typeface="Vinci Sans"/>
              </a:defRPr>
            </a:lvl1pPr>
          </a:lstStyle>
          <a:p>
            <a:endParaRPr lang="fr-FR"/>
          </a:p>
        </p:txBody>
      </p:sp>
      <p:sp>
        <p:nvSpPr>
          <p:cNvPr id="6" name="Rectangle 5"/>
          <p:cNvSpPr/>
          <p:nvPr userDrawn="1"/>
        </p:nvSpPr>
        <p:spPr>
          <a:xfrm>
            <a:off x="0" y="4755357"/>
            <a:ext cx="7892810" cy="38814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 sz="1200">
              <a:solidFill>
                <a:schemeClr val="tx1"/>
              </a:solidFill>
              <a:latin typeface="Vinci Sans"/>
              <a:cs typeface="Vinci Sans"/>
            </a:endParaRPr>
          </a:p>
        </p:txBody>
      </p:sp>
      <p:pic>
        <p:nvPicPr>
          <p:cNvPr id="11" name="Image 10" descr="vcons_log_cou_R [Converti]-01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025000" y="4709798"/>
            <a:ext cx="987837" cy="359999"/>
          </a:xfrm>
          <a:prstGeom prst="rect">
            <a:avLst/>
          </a:prstGeom>
        </p:spPr>
      </p:pic>
      <p:sp>
        <p:nvSpPr>
          <p:cNvPr id="10" name="Rectangle 9"/>
          <p:cNvSpPr/>
          <p:nvPr userDrawn="1"/>
        </p:nvSpPr>
        <p:spPr>
          <a:xfrm>
            <a:off x="954088" y="4028500"/>
            <a:ext cx="1260000" cy="81537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 sz="1200" err="1">
              <a:solidFill>
                <a:schemeClr val="tx1"/>
              </a:solidFill>
              <a:latin typeface="Vinci Sans"/>
              <a:cs typeface="Vinci Sans"/>
            </a:endParaRPr>
          </a:p>
        </p:txBody>
      </p:sp>
    </p:spTree>
    <p:extLst>
      <p:ext uri="{BB962C8B-B14F-4D97-AF65-F5344CB8AC3E}">
        <p14:creationId xmlns:p14="http://schemas.microsoft.com/office/powerpoint/2010/main" val="25315698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ommai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/>
          <p:nvPr userDrawn="1"/>
        </p:nvSpPr>
        <p:spPr>
          <a:xfrm>
            <a:off x="-1" y="0"/>
            <a:ext cx="9144001" cy="51435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74686" y="57190"/>
            <a:ext cx="7607315" cy="671398"/>
          </a:xfrm>
        </p:spPr>
        <p:txBody>
          <a:bodyPr anchor="b">
            <a:normAutofit/>
          </a:bodyPr>
          <a:lstStyle>
            <a:lvl1pPr algn="l">
              <a:lnSpc>
                <a:spcPct val="80000"/>
              </a:lnSpc>
              <a:defRPr sz="2400" b="0" i="0">
                <a:solidFill>
                  <a:srgbClr val="164191"/>
                </a:solidFill>
                <a:latin typeface="Vinci Serif Light"/>
                <a:cs typeface="Vinci Serif Light"/>
              </a:defRPr>
            </a:lvl1pPr>
          </a:lstStyle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968544" y="861280"/>
            <a:ext cx="6012125" cy="533738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 b="0" i="0" cap="all" baseline="0">
                <a:solidFill>
                  <a:srgbClr val="164191"/>
                </a:solidFill>
                <a:latin typeface="Vinci Serif Light"/>
                <a:cs typeface="Vinci Serif Light"/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200" b="0" i="0" cap="all" baseline="0">
                <a:solidFill>
                  <a:schemeClr val="tx1"/>
                </a:solidFill>
                <a:latin typeface="Vinci Sans"/>
                <a:cs typeface="Vinci Sans"/>
              </a:defRPr>
            </a:lvl2pPr>
            <a:lvl3pPr marL="914400" indent="0">
              <a:buNone/>
              <a:defRPr>
                <a:solidFill>
                  <a:schemeClr val="tx1"/>
                </a:solidFill>
              </a:defRPr>
            </a:lvl3pPr>
            <a:lvl4pPr marL="1371600" indent="0">
              <a:buNone/>
              <a:defRPr>
                <a:solidFill>
                  <a:schemeClr val="tx1"/>
                </a:solidFill>
              </a:defRPr>
            </a:lvl4pPr>
            <a:lvl5pPr marL="1828800" indent="0">
              <a:buNone/>
              <a:defRPr>
                <a:solidFill>
                  <a:schemeClr val="tx1"/>
                </a:solidFill>
              </a:defRPr>
            </a:lvl5pPr>
          </a:lstStyle>
          <a:p>
            <a:pPr lvl="0"/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197141" y="4814169"/>
            <a:ext cx="2270573" cy="273844"/>
          </a:xfrm>
        </p:spPr>
        <p:txBody>
          <a:bodyPr/>
          <a:lstStyle>
            <a:lvl1pPr>
              <a:defRPr sz="700"/>
            </a:lvl1pPr>
          </a:lstStyle>
          <a:p>
            <a:r>
              <a:rPr lang="en-US"/>
              <a:t>Presentation title   |   00/00/0000</a:t>
            </a:r>
            <a:endParaRPr lang="fr-FR"/>
          </a:p>
        </p:txBody>
      </p:sp>
      <p:sp>
        <p:nvSpPr>
          <p:cNvPr id="8" name="Espace réservé du contenu 2"/>
          <p:cNvSpPr>
            <a:spLocks noGrp="1"/>
          </p:cNvSpPr>
          <p:nvPr>
            <p:ph idx="13"/>
          </p:nvPr>
        </p:nvSpPr>
        <p:spPr>
          <a:xfrm>
            <a:off x="968544" y="1460845"/>
            <a:ext cx="6012125" cy="533738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 b="0" i="0" cap="all" baseline="0">
                <a:solidFill>
                  <a:srgbClr val="164191"/>
                </a:solidFill>
                <a:latin typeface="Vinci Serif Light"/>
                <a:cs typeface="Vinci Serif Light"/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200" b="0" i="0" cap="all" baseline="0">
                <a:solidFill>
                  <a:schemeClr val="tx1"/>
                </a:solidFill>
                <a:latin typeface="Vinci Sans"/>
                <a:cs typeface="Vinci Sans"/>
              </a:defRPr>
            </a:lvl2pPr>
            <a:lvl3pPr marL="914400" indent="0">
              <a:buNone/>
              <a:defRPr>
                <a:solidFill>
                  <a:schemeClr val="tx1"/>
                </a:solidFill>
              </a:defRPr>
            </a:lvl3pPr>
            <a:lvl4pPr marL="1371600" indent="0">
              <a:buNone/>
              <a:defRPr>
                <a:solidFill>
                  <a:schemeClr val="tx1"/>
                </a:solidFill>
              </a:defRPr>
            </a:lvl4pPr>
            <a:lvl5pPr marL="1828800" indent="0">
              <a:buNone/>
              <a:defRPr>
                <a:solidFill>
                  <a:schemeClr val="tx1"/>
                </a:solidFill>
              </a:defRPr>
            </a:lvl5pPr>
          </a:lstStyle>
          <a:p>
            <a:pPr lvl="0"/>
            <a:endParaRPr lang="fr-FR"/>
          </a:p>
        </p:txBody>
      </p:sp>
      <p:sp>
        <p:nvSpPr>
          <p:cNvPr id="9" name="Espace réservé du contenu 2"/>
          <p:cNvSpPr>
            <a:spLocks noGrp="1"/>
          </p:cNvSpPr>
          <p:nvPr>
            <p:ph idx="14"/>
          </p:nvPr>
        </p:nvSpPr>
        <p:spPr>
          <a:xfrm>
            <a:off x="968544" y="2058916"/>
            <a:ext cx="6012125" cy="533738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 b="0" i="0" cap="all" baseline="0">
                <a:solidFill>
                  <a:srgbClr val="164191"/>
                </a:solidFill>
                <a:latin typeface="Vinci Serif Light"/>
                <a:cs typeface="Vinci Serif Light"/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200" b="0" i="0" cap="all" baseline="0">
                <a:solidFill>
                  <a:schemeClr val="tx1"/>
                </a:solidFill>
                <a:latin typeface="Vinci Sans"/>
                <a:cs typeface="Vinci Sans"/>
              </a:defRPr>
            </a:lvl2pPr>
            <a:lvl3pPr marL="914400" indent="0">
              <a:buNone/>
              <a:defRPr>
                <a:solidFill>
                  <a:schemeClr val="tx1"/>
                </a:solidFill>
              </a:defRPr>
            </a:lvl3pPr>
            <a:lvl4pPr marL="1371600" indent="0">
              <a:buNone/>
              <a:defRPr>
                <a:solidFill>
                  <a:schemeClr val="tx1"/>
                </a:solidFill>
              </a:defRPr>
            </a:lvl4pPr>
            <a:lvl5pPr marL="1828800" indent="0">
              <a:buNone/>
              <a:defRPr>
                <a:solidFill>
                  <a:schemeClr val="tx1"/>
                </a:solidFill>
              </a:defRPr>
            </a:lvl5pPr>
          </a:lstStyle>
          <a:p>
            <a:pPr lvl="0"/>
            <a:endParaRPr lang="fr-FR"/>
          </a:p>
        </p:txBody>
      </p:sp>
      <p:sp>
        <p:nvSpPr>
          <p:cNvPr id="10" name="Espace réservé du contenu 2"/>
          <p:cNvSpPr>
            <a:spLocks noGrp="1"/>
          </p:cNvSpPr>
          <p:nvPr>
            <p:ph idx="15"/>
          </p:nvPr>
        </p:nvSpPr>
        <p:spPr>
          <a:xfrm>
            <a:off x="968544" y="2662387"/>
            <a:ext cx="6012125" cy="533738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 b="0" i="0" cap="all" baseline="0">
                <a:solidFill>
                  <a:srgbClr val="164191"/>
                </a:solidFill>
                <a:latin typeface="Vinci Serif Light"/>
                <a:cs typeface="Vinci Serif Light"/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200" b="0" i="0" cap="all" baseline="0">
                <a:solidFill>
                  <a:schemeClr val="tx1"/>
                </a:solidFill>
                <a:latin typeface="Vinci Sans"/>
                <a:cs typeface="Vinci Sans"/>
              </a:defRPr>
            </a:lvl2pPr>
            <a:lvl3pPr marL="914400" indent="0">
              <a:buNone/>
              <a:defRPr>
                <a:solidFill>
                  <a:schemeClr val="tx1"/>
                </a:solidFill>
              </a:defRPr>
            </a:lvl3pPr>
            <a:lvl4pPr marL="1371600" indent="0">
              <a:buNone/>
              <a:defRPr>
                <a:solidFill>
                  <a:schemeClr val="tx1"/>
                </a:solidFill>
              </a:defRPr>
            </a:lvl4pPr>
            <a:lvl5pPr marL="1828800" indent="0">
              <a:buNone/>
              <a:defRPr>
                <a:solidFill>
                  <a:schemeClr val="tx1"/>
                </a:solidFill>
              </a:defRPr>
            </a:lvl5pPr>
          </a:lstStyle>
          <a:p>
            <a:pPr lvl="0"/>
            <a:endParaRPr lang="fr-FR"/>
          </a:p>
        </p:txBody>
      </p:sp>
      <p:sp>
        <p:nvSpPr>
          <p:cNvPr id="13" name="Espace réservé du contenu 12"/>
          <p:cNvSpPr>
            <a:spLocks noGrp="1"/>
          </p:cNvSpPr>
          <p:nvPr>
            <p:ph sz="quarter" idx="16" hasCustomPrompt="1"/>
          </p:nvPr>
        </p:nvSpPr>
        <p:spPr>
          <a:xfrm>
            <a:off x="7082769" y="894952"/>
            <a:ext cx="1178143" cy="521822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r">
              <a:buFontTx/>
              <a:buNone/>
              <a:defRPr sz="2500" b="0" i="0" cap="all" baseline="0">
                <a:solidFill>
                  <a:srgbClr val="164191"/>
                </a:solidFill>
                <a:latin typeface="Vinci Sans Light"/>
                <a:cs typeface="Vinci Sans Light"/>
              </a:defRPr>
            </a:lvl1pPr>
            <a:lvl2pPr marL="457200" indent="0">
              <a:buNone/>
              <a:defRPr>
                <a:latin typeface="Vinci Sans"/>
                <a:cs typeface="Vinci Sans"/>
              </a:defRPr>
            </a:lvl2pPr>
            <a:lvl3pPr marL="914400" indent="0">
              <a:buNone/>
              <a:defRPr>
                <a:latin typeface="Vinci Sans"/>
                <a:cs typeface="Vinci Sans"/>
              </a:defRPr>
            </a:lvl3pPr>
            <a:lvl4pPr marL="1371600" indent="0">
              <a:buNone/>
              <a:defRPr>
                <a:latin typeface="Vinci Sans"/>
                <a:cs typeface="Vinci Sans"/>
              </a:defRPr>
            </a:lvl4pPr>
            <a:lvl5pPr marL="1828800" indent="0">
              <a:buNone/>
              <a:defRPr>
                <a:latin typeface="Vinci Sans"/>
                <a:cs typeface="Vinci Sans"/>
              </a:defRPr>
            </a:lvl5pPr>
          </a:lstStyle>
          <a:p>
            <a:pPr lvl="0"/>
            <a:r>
              <a:rPr lang="fr-FR"/>
              <a:t>P</a:t>
            </a:r>
          </a:p>
        </p:txBody>
      </p:sp>
      <p:sp>
        <p:nvSpPr>
          <p:cNvPr id="14" name="Espace réservé du contenu 12"/>
          <p:cNvSpPr>
            <a:spLocks noGrp="1"/>
          </p:cNvSpPr>
          <p:nvPr>
            <p:ph sz="quarter" idx="17" hasCustomPrompt="1"/>
          </p:nvPr>
        </p:nvSpPr>
        <p:spPr>
          <a:xfrm>
            <a:off x="7082769" y="1503468"/>
            <a:ext cx="1185239" cy="52182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141288" indent="-141288" algn="r">
              <a:buFontTx/>
              <a:buNone/>
              <a:defRPr lang="fr-FR" sz="2500" b="0" i="0" cap="all" baseline="0" dirty="0">
                <a:solidFill>
                  <a:srgbClr val="164191"/>
                </a:solidFill>
                <a:latin typeface="Vinci Sans Light"/>
                <a:cs typeface="Vinci Sans Light"/>
              </a:defRPr>
            </a:lvl1pPr>
          </a:lstStyle>
          <a:p>
            <a:pPr marL="0" lvl="0" indent="0" algn="r"/>
            <a:r>
              <a:rPr lang="fr-FR"/>
              <a:t>P</a:t>
            </a:r>
          </a:p>
        </p:txBody>
      </p:sp>
      <p:sp>
        <p:nvSpPr>
          <p:cNvPr id="15" name="Espace réservé du contenu 12"/>
          <p:cNvSpPr>
            <a:spLocks noGrp="1"/>
          </p:cNvSpPr>
          <p:nvPr>
            <p:ph sz="quarter" idx="18" hasCustomPrompt="1"/>
          </p:nvPr>
        </p:nvSpPr>
        <p:spPr>
          <a:xfrm>
            <a:off x="7082769" y="2116126"/>
            <a:ext cx="1184275" cy="52182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141288" indent="-141288" algn="r">
              <a:buFontTx/>
              <a:buNone/>
              <a:defRPr lang="fr-FR" sz="2500" b="0" i="0" cap="all" baseline="0" dirty="0">
                <a:solidFill>
                  <a:srgbClr val="164191"/>
                </a:solidFill>
                <a:latin typeface="Vinci Sans Light"/>
                <a:cs typeface="Vinci Sans Light"/>
              </a:defRPr>
            </a:lvl1pPr>
          </a:lstStyle>
          <a:p>
            <a:pPr marL="0" lvl="0" indent="0" algn="r"/>
            <a:r>
              <a:rPr lang="fr-FR"/>
              <a:t>P</a:t>
            </a:r>
          </a:p>
        </p:txBody>
      </p:sp>
      <p:sp>
        <p:nvSpPr>
          <p:cNvPr id="16" name="Espace réservé du contenu 12"/>
          <p:cNvSpPr>
            <a:spLocks noGrp="1"/>
          </p:cNvSpPr>
          <p:nvPr>
            <p:ph sz="quarter" idx="19" hasCustomPrompt="1"/>
          </p:nvPr>
        </p:nvSpPr>
        <p:spPr>
          <a:xfrm>
            <a:off x="7082769" y="3317626"/>
            <a:ext cx="1178144" cy="52182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141288" indent="-141288" algn="r">
              <a:buFontTx/>
              <a:buNone/>
              <a:defRPr lang="fr-FR" sz="2500" b="0" i="0" cap="all" baseline="0" dirty="0">
                <a:solidFill>
                  <a:srgbClr val="164191"/>
                </a:solidFill>
                <a:latin typeface="Vinci Sans Light"/>
                <a:cs typeface="Vinci Sans Light"/>
              </a:defRPr>
            </a:lvl1pPr>
          </a:lstStyle>
          <a:p>
            <a:pPr marL="0" lvl="0" indent="0" algn="r"/>
            <a:r>
              <a:rPr lang="fr-FR"/>
              <a:t>P</a:t>
            </a:r>
          </a:p>
        </p:txBody>
      </p:sp>
      <p:sp>
        <p:nvSpPr>
          <p:cNvPr id="24" name="Espace réservé du numéro de diapositive 5"/>
          <p:cNvSpPr txBox="1">
            <a:spLocks/>
          </p:cNvSpPr>
          <p:nvPr userDrawn="1"/>
        </p:nvSpPr>
        <p:spPr>
          <a:xfrm>
            <a:off x="1422889" y="4820521"/>
            <a:ext cx="2975894" cy="273844"/>
          </a:xfrm>
          <a:prstGeom prst="rect">
            <a:avLst/>
          </a:prstGeom>
        </p:spPr>
        <p:txBody>
          <a:bodyPr anchor="ctr"/>
          <a:lstStyle>
            <a:defPPr>
              <a:defRPr lang="fr-FR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700" b="0" i="0" kern="1200">
                <a:solidFill>
                  <a:schemeClr val="tx1"/>
                </a:solidFill>
                <a:latin typeface="Vinci Sans Light"/>
                <a:ea typeface="+mn-ea"/>
                <a:cs typeface="Vinci Sans Light"/>
              </a:rPr>
              <a:t>|   </a:t>
            </a:r>
            <a:r>
              <a:rPr lang="fr-FR" sz="700" b="0" i="0" kern="1200">
                <a:solidFill>
                  <a:schemeClr val="tx1"/>
                </a:solidFill>
                <a:latin typeface="Vinci Sans Light"/>
                <a:ea typeface="+mn-ea"/>
                <a:cs typeface="Vinci Sans Light"/>
              </a:rPr>
              <a:t>P. </a:t>
            </a:r>
            <a:fld id="{7FB178A2-EB14-3846-A599-3E4F8DC79C04}" type="slidenum">
              <a:rPr lang="fr-FR" sz="700" b="0" i="0" kern="1200" smtClean="0">
                <a:solidFill>
                  <a:schemeClr val="tx1"/>
                </a:solidFill>
                <a:latin typeface="Vinci Sans Light"/>
                <a:ea typeface="+mn-ea"/>
                <a:cs typeface="Vinci Sans Light"/>
              </a:rPr>
              <a:pPr/>
              <a:t>‹#›</a:t>
            </a:fld>
            <a:endParaRPr lang="fr-FR" sz="700" b="0" i="0" kern="1200">
              <a:solidFill>
                <a:schemeClr val="tx1"/>
              </a:solidFill>
              <a:latin typeface="Vinci Sans Light"/>
              <a:ea typeface="+mn-ea"/>
              <a:cs typeface="Vinci Sans Light"/>
            </a:endParaRPr>
          </a:p>
        </p:txBody>
      </p:sp>
      <p:sp>
        <p:nvSpPr>
          <p:cNvPr id="25" name="Espace réservé du contenu 2"/>
          <p:cNvSpPr>
            <a:spLocks noGrp="1"/>
          </p:cNvSpPr>
          <p:nvPr>
            <p:ph idx="24"/>
          </p:nvPr>
        </p:nvSpPr>
        <p:spPr>
          <a:xfrm>
            <a:off x="968544" y="3249170"/>
            <a:ext cx="6012125" cy="533738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 b="0" i="0" cap="all" baseline="0">
                <a:solidFill>
                  <a:srgbClr val="164191"/>
                </a:solidFill>
                <a:latin typeface="Vinci Serif Light"/>
                <a:cs typeface="Vinci Serif Light"/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200" b="0" i="0" cap="all" baseline="0">
                <a:solidFill>
                  <a:schemeClr val="tx1"/>
                </a:solidFill>
                <a:latin typeface="Vinci Sans"/>
                <a:cs typeface="Vinci Sans"/>
              </a:defRPr>
            </a:lvl2pPr>
            <a:lvl3pPr marL="914400" indent="0">
              <a:buNone/>
              <a:defRPr>
                <a:solidFill>
                  <a:schemeClr val="tx1"/>
                </a:solidFill>
              </a:defRPr>
            </a:lvl3pPr>
            <a:lvl4pPr marL="1371600" indent="0">
              <a:buNone/>
              <a:defRPr>
                <a:solidFill>
                  <a:schemeClr val="tx1"/>
                </a:solidFill>
              </a:defRPr>
            </a:lvl4pPr>
            <a:lvl5pPr marL="1828800" indent="0">
              <a:buNone/>
              <a:defRPr>
                <a:solidFill>
                  <a:schemeClr val="tx1"/>
                </a:solidFill>
              </a:defRPr>
            </a:lvl5pPr>
          </a:lstStyle>
          <a:p>
            <a:pPr lvl="0"/>
            <a:endParaRPr lang="fr-FR"/>
          </a:p>
        </p:txBody>
      </p:sp>
      <p:sp>
        <p:nvSpPr>
          <p:cNvPr id="26" name="Espace réservé du contenu 2"/>
          <p:cNvSpPr>
            <a:spLocks noGrp="1"/>
          </p:cNvSpPr>
          <p:nvPr>
            <p:ph idx="25"/>
          </p:nvPr>
        </p:nvSpPr>
        <p:spPr>
          <a:xfrm>
            <a:off x="968544" y="3864083"/>
            <a:ext cx="6012125" cy="533738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 b="0" i="0" cap="all" baseline="0">
                <a:solidFill>
                  <a:srgbClr val="164191"/>
                </a:solidFill>
                <a:latin typeface="Vinci Serif Light"/>
                <a:cs typeface="Vinci Serif Light"/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200" b="0" i="0" cap="all" baseline="0">
                <a:solidFill>
                  <a:schemeClr val="tx1"/>
                </a:solidFill>
                <a:latin typeface="Vinci Sans"/>
                <a:cs typeface="Vinci Sans"/>
              </a:defRPr>
            </a:lvl2pPr>
            <a:lvl3pPr marL="914400" indent="0">
              <a:buNone/>
              <a:defRPr>
                <a:solidFill>
                  <a:schemeClr val="tx1"/>
                </a:solidFill>
              </a:defRPr>
            </a:lvl3pPr>
            <a:lvl4pPr marL="1371600" indent="0">
              <a:buNone/>
              <a:defRPr>
                <a:solidFill>
                  <a:schemeClr val="tx1"/>
                </a:solidFill>
              </a:defRPr>
            </a:lvl4pPr>
            <a:lvl5pPr marL="1828800" indent="0">
              <a:buNone/>
              <a:defRPr>
                <a:solidFill>
                  <a:schemeClr val="tx1"/>
                </a:solidFill>
              </a:defRPr>
            </a:lvl5pPr>
          </a:lstStyle>
          <a:p>
            <a:pPr lvl="0"/>
            <a:endParaRPr lang="fr-FR"/>
          </a:p>
        </p:txBody>
      </p:sp>
      <p:sp>
        <p:nvSpPr>
          <p:cNvPr id="27" name="Espace réservé du contenu 12"/>
          <p:cNvSpPr>
            <a:spLocks noGrp="1"/>
          </p:cNvSpPr>
          <p:nvPr>
            <p:ph sz="quarter" idx="26" hasCustomPrompt="1"/>
          </p:nvPr>
        </p:nvSpPr>
        <p:spPr>
          <a:xfrm>
            <a:off x="7082769" y="3890753"/>
            <a:ext cx="1178143" cy="52182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141288" indent="-141288" algn="r">
              <a:buFontTx/>
              <a:buNone/>
              <a:defRPr lang="fr-FR" sz="2500" b="0" i="0" cap="all" baseline="0" dirty="0">
                <a:solidFill>
                  <a:srgbClr val="164191"/>
                </a:solidFill>
                <a:latin typeface="Vinci Sans Light"/>
                <a:cs typeface="Vinci Sans Light"/>
              </a:defRPr>
            </a:lvl1pPr>
          </a:lstStyle>
          <a:p>
            <a:pPr marL="0" lvl="0" indent="0" algn="r"/>
            <a:r>
              <a:rPr lang="fr-FR"/>
              <a:t>P</a:t>
            </a:r>
          </a:p>
        </p:txBody>
      </p:sp>
      <p:sp>
        <p:nvSpPr>
          <p:cNvPr id="28" name="Espace réservé du contenu 12"/>
          <p:cNvSpPr>
            <a:spLocks noGrp="1"/>
          </p:cNvSpPr>
          <p:nvPr>
            <p:ph sz="quarter" idx="27" hasCustomPrompt="1"/>
          </p:nvPr>
        </p:nvSpPr>
        <p:spPr>
          <a:xfrm>
            <a:off x="7082769" y="2690992"/>
            <a:ext cx="1185239" cy="52182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141288" indent="-141288" algn="r">
              <a:buFontTx/>
              <a:buNone/>
              <a:defRPr lang="fr-FR" sz="2500" b="0" i="0" cap="all" baseline="0" dirty="0">
                <a:solidFill>
                  <a:srgbClr val="164191"/>
                </a:solidFill>
                <a:latin typeface="Vinci Sans Light"/>
                <a:cs typeface="Vinci Sans Light"/>
              </a:defRPr>
            </a:lvl1pPr>
          </a:lstStyle>
          <a:p>
            <a:pPr marL="0" lvl="0" indent="0" algn="r"/>
            <a:r>
              <a:rPr lang="fr-FR"/>
              <a:t>P</a:t>
            </a:r>
          </a:p>
        </p:txBody>
      </p:sp>
      <p:pic>
        <p:nvPicPr>
          <p:cNvPr id="31" name="Image 30" descr="vcons_log_cou_R [Converti]-01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025000" y="4709798"/>
            <a:ext cx="987837" cy="359999"/>
          </a:xfrm>
          <a:prstGeom prst="rect">
            <a:avLst/>
          </a:prstGeom>
        </p:spPr>
      </p:pic>
      <p:sp>
        <p:nvSpPr>
          <p:cNvPr id="7" name="Rectangle 6"/>
          <p:cNvSpPr/>
          <p:nvPr userDrawn="1"/>
        </p:nvSpPr>
        <p:spPr>
          <a:xfrm>
            <a:off x="863600" y="958088"/>
            <a:ext cx="75066" cy="396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 sz="1200" err="1">
              <a:solidFill>
                <a:schemeClr val="tx1"/>
              </a:solidFill>
              <a:latin typeface="Vinci Sans"/>
              <a:cs typeface="Vinci Sans"/>
            </a:endParaRPr>
          </a:p>
        </p:txBody>
      </p:sp>
      <p:sp>
        <p:nvSpPr>
          <p:cNvPr id="32" name="Rectangle 31"/>
          <p:cNvSpPr/>
          <p:nvPr userDrawn="1"/>
        </p:nvSpPr>
        <p:spPr>
          <a:xfrm>
            <a:off x="863600" y="1553027"/>
            <a:ext cx="75066" cy="396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 sz="1200" err="1">
              <a:solidFill>
                <a:schemeClr val="tx1"/>
              </a:solidFill>
              <a:latin typeface="Vinci Sans"/>
              <a:cs typeface="Vinci Sans"/>
            </a:endParaRPr>
          </a:p>
        </p:txBody>
      </p:sp>
      <p:sp>
        <p:nvSpPr>
          <p:cNvPr id="33" name="Rectangle 32"/>
          <p:cNvSpPr/>
          <p:nvPr userDrawn="1"/>
        </p:nvSpPr>
        <p:spPr>
          <a:xfrm>
            <a:off x="863600" y="2141424"/>
            <a:ext cx="75066" cy="396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 sz="1200" err="1">
              <a:solidFill>
                <a:schemeClr val="tx1"/>
              </a:solidFill>
              <a:latin typeface="Vinci Sans"/>
              <a:cs typeface="Vinci Sans"/>
            </a:endParaRPr>
          </a:p>
        </p:txBody>
      </p:sp>
      <p:sp>
        <p:nvSpPr>
          <p:cNvPr id="34" name="Rectangle 33"/>
          <p:cNvSpPr/>
          <p:nvPr userDrawn="1"/>
        </p:nvSpPr>
        <p:spPr>
          <a:xfrm>
            <a:off x="863600" y="2742086"/>
            <a:ext cx="75066" cy="396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 sz="1200" err="1">
              <a:solidFill>
                <a:schemeClr val="tx1"/>
              </a:solidFill>
              <a:latin typeface="Vinci Sans"/>
              <a:cs typeface="Vinci Sans"/>
            </a:endParaRPr>
          </a:p>
        </p:txBody>
      </p:sp>
      <p:sp>
        <p:nvSpPr>
          <p:cNvPr id="35" name="Rectangle 34"/>
          <p:cNvSpPr/>
          <p:nvPr userDrawn="1"/>
        </p:nvSpPr>
        <p:spPr>
          <a:xfrm>
            <a:off x="863600" y="3340510"/>
            <a:ext cx="75066" cy="396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 sz="1200" err="1">
              <a:solidFill>
                <a:schemeClr val="tx1"/>
              </a:solidFill>
              <a:latin typeface="Vinci Sans"/>
              <a:cs typeface="Vinci Sans"/>
            </a:endParaRPr>
          </a:p>
        </p:txBody>
      </p:sp>
      <p:sp>
        <p:nvSpPr>
          <p:cNvPr id="36" name="Rectangle 35"/>
          <p:cNvSpPr/>
          <p:nvPr userDrawn="1"/>
        </p:nvSpPr>
        <p:spPr>
          <a:xfrm>
            <a:off x="863600" y="3941166"/>
            <a:ext cx="75066" cy="396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 sz="1200" err="1">
              <a:solidFill>
                <a:schemeClr val="tx1"/>
              </a:solidFill>
              <a:latin typeface="Vinci Sans"/>
              <a:cs typeface="Vinci Sans"/>
            </a:endParaRPr>
          </a:p>
        </p:txBody>
      </p:sp>
      <p:sp>
        <p:nvSpPr>
          <p:cNvPr id="37" name="Rectangle 36"/>
          <p:cNvSpPr/>
          <p:nvPr userDrawn="1"/>
        </p:nvSpPr>
        <p:spPr>
          <a:xfrm>
            <a:off x="-1" y="0"/>
            <a:ext cx="1762126" cy="9725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 sz="1200" err="1">
              <a:solidFill>
                <a:schemeClr val="tx1"/>
              </a:solidFill>
              <a:latin typeface="Vinci Sans"/>
              <a:cs typeface="Vinci Sans"/>
            </a:endParaRPr>
          </a:p>
        </p:txBody>
      </p:sp>
    </p:spTree>
    <p:extLst>
      <p:ext uri="{BB962C8B-B14F-4D97-AF65-F5344CB8AC3E}">
        <p14:creationId xmlns:p14="http://schemas.microsoft.com/office/powerpoint/2010/main" val="41207559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tercalaire-Couleur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Rectangle 35"/>
          <p:cNvSpPr/>
          <p:nvPr userDrawn="1"/>
        </p:nvSpPr>
        <p:spPr>
          <a:xfrm>
            <a:off x="0" y="-522"/>
            <a:ext cx="9150755" cy="5149088"/>
          </a:xfrm>
          <a:prstGeom prst="rect">
            <a:avLst/>
          </a:prstGeom>
          <a:solidFill>
            <a:srgbClr val="00448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rgbClr val="6D5490"/>
              </a:solidFill>
            </a:endParaRPr>
          </a:p>
        </p:txBody>
      </p:sp>
      <p:sp>
        <p:nvSpPr>
          <p:cNvPr id="14" name="Espace réservé pour une image  13"/>
          <p:cNvSpPr>
            <a:spLocks noGrp="1"/>
          </p:cNvSpPr>
          <p:nvPr>
            <p:ph type="pic" sz="quarter" idx="47"/>
          </p:nvPr>
        </p:nvSpPr>
        <p:spPr>
          <a:xfrm>
            <a:off x="1" y="-522"/>
            <a:ext cx="4583113" cy="5162472"/>
          </a:xfrm>
        </p:spPr>
        <p:txBody>
          <a:bodyPr/>
          <a:lstStyle>
            <a:lvl1pPr marL="0" indent="0">
              <a:buNone/>
              <a:defRPr>
                <a:solidFill>
                  <a:srgbClr val="FFFEFE"/>
                </a:solidFill>
              </a:defRPr>
            </a:lvl1pPr>
          </a:lstStyle>
          <a:p>
            <a:endParaRPr lang="fr-FR"/>
          </a:p>
        </p:txBody>
      </p:sp>
      <p:sp>
        <p:nvSpPr>
          <p:cNvPr id="55" name="Espace réservé du contenu 18"/>
          <p:cNvSpPr txBox="1">
            <a:spLocks/>
          </p:cNvSpPr>
          <p:nvPr userDrawn="1"/>
        </p:nvSpPr>
        <p:spPr>
          <a:xfrm rot="10800000" flipV="1">
            <a:off x="5309739" y="3153038"/>
            <a:ext cx="1669532" cy="83320"/>
          </a:xfrm>
          <a:prstGeom prst="rect">
            <a:avLst/>
          </a:prstGeom>
          <a:solidFill>
            <a:schemeClr val="tx2"/>
          </a:solidFill>
          <a:effectLst/>
        </p:spPr>
        <p:txBody>
          <a:bodyPr>
            <a:normAutofit fontScale="25000" lnSpcReduction="20000"/>
          </a:bodyPr>
          <a:lstStyle>
            <a:lvl1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800" kern="120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>
                <a:solidFill>
                  <a:schemeClr val="accent1"/>
                </a:solidFill>
              </a:rPr>
              <a:t> </a:t>
            </a:r>
          </a:p>
        </p:txBody>
      </p:sp>
      <p:sp>
        <p:nvSpPr>
          <p:cNvPr id="24" name="Espace réservé du contenu 5"/>
          <p:cNvSpPr>
            <a:spLocks noGrp="1"/>
          </p:cNvSpPr>
          <p:nvPr>
            <p:ph sz="quarter" idx="49"/>
          </p:nvPr>
        </p:nvSpPr>
        <p:spPr>
          <a:xfrm>
            <a:off x="5206370" y="3295768"/>
            <a:ext cx="3593143" cy="1312746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  <a:buNone/>
              <a:defRPr sz="1050" b="0" i="0" kern="0" cap="all" spc="10" baseline="0">
                <a:solidFill>
                  <a:schemeClr val="bg1"/>
                </a:solidFill>
                <a:latin typeface="Vinci Sans Light"/>
                <a:cs typeface="Vinci Sans Light"/>
              </a:defRPr>
            </a:lvl1pPr>
            <a:lvl2pPr marL="742950" indent="0">
              <a:buNone/>
              <a:defRPr>
                <a:solidFill>
                  <a:schemeClr val="bg1"/>
                </a:solidFill>
              </a:defRPr>
            </a:lvl2pPr>
            <a:lvl3pPr marL="1187450" indent="0">
              <a:buNone/>
              <a:defRPr>
                <a:solidFill>
                  <a:schemeClr val="bg1"/>
                </a:solidFill>
              </a:defRPr>
            </a:lvl3pPr>
            <a:lvl4pPr marL="1371600" indent="0">
              <a:buNone/>
              <a:defRPr>
                <a:solidFill>
                  <a:schemeClr val="bg1"/>
                </a:solidFill>
              </a:defRPr>
            </a:lvl4pPr>
            <a:lvl5pPr marL="1828800" indent="0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endParaRPr lang="fr-FR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206611" y="1699004"/>
            <a:ext cx="3592902" cy="1166995"/>
          </a:xfrm>
        </p:spPr>
        <p:txBody>
          <a:bodyPr anchor="b">
            <a:noAutofit/>
          </a:bodyPr>
          <a:lstStyle>
            <a:lvl1pPr algn="l">
              <a:lnSpc>
                <a:spcPct val="90000"/>
              </a:lnSpc>
              <a:defRPr sz="2300" b="0" i="0" cap="all">
                <a:solidFill>
                  <a:schemeClr val="bg1"/>
                </a:solidFill>
                <a:latin typeface="Vinci Serif Light"/>
                <a:cs typeface="Vinci Serif Light"/>
              </a:defRPr>
            </a:lvl1pPr>
          </a:lstStyle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898525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eV4-Couleur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-1" y="0"/>
            <a:ext cx="1762126" cy="9725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indent="0" algn="ctr">
              <a:buFontTx/>
              <a:buNone/>
            </a:pPr>
            <a:endParaRPr lang="fr-FR" sz="1200" err="1">
              <a:solidFill>
                <a:schemeClr val="tx1"/>
              </a:solidFill>
              <a:latin typeface="Vinci Sans"/>
              <a:cs typeface="Vinci Sans"/>
            </a:endParaRP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31209" y="61284"/>
            <a:ext cx="7821611" cy="85725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fr-FR" sz="1700" b="0" i="0" kern="1200" cap="all" spc="0" baseline="0" dirty="0">
                <a:solidFill>
                  <a:srgbClr val="164191"/>
                </a:solidFill>
                <a:latin typeface="Vinci Serif Light"/>
                <a:ea typeface="+mj-ea"/>
                <a:cs typeface="Vinci Serif Light"/>
              </a:defRPr>
            </a:lvl1pPr>
          </a:lstStyle>
          <a:p>
            <a:pPr lvl="0" algn="l" defTabSz="457200" rtl="0" eaLnBrk="1" latinLnBrk="0" hangingPunct="1">
              <a:lnSpc>
                <a:spcPct val="90000"/>
              </a:lnSpc>
              <a:spcBef>
                <a:spcPct val="0"/>
              </a:spcBef>
              <a:buNone/>
            </a:pP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731209" y="1220424"/>
            <a:ext cx="7821612" cy="339381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Presentation title   |   00/00/0000</a:t>
            </a:r>
            <a:endParaRPr lang="fr-FR"/>
          </a:p>
        </p:txBody>
      </p:sp>
      <p:cxnSp>
        <p:nvCxnSpPr>
          <p:cNvPr id="9" name="Connecteur droit 8"/>
          <p:cNvCxnSpPr/>
          <p:nvPr userDrawn="1"/>
        </p:nvCxnSpPr>
        <p:spPr>
          <a:xfrm>
            <a:off x="835238" y="875235"/>
            <a:ext cx="7711862" cy="0"/>
          </a:xfrm>
          <a:prstGeom prst="line">
            <a:avLst/>
          </a:prstGeom>
          <a:ln w="317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955262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733102" y="57271"/>
            <a:ext cx="7813998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l">
              <a:lnSpc>
                <a:spcPct val="90000"/>
              </a:lnSpc>
            </a:pP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197141" y="4814169"/>
            <a:ext cx="2270573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00" b="0" i="0">
                <a:solidFill>
                  <a:schemeClr val="tx1"/>
                </a:solidFill>
                <a:latin typeface="Vinci Sans Light"/>
                <a:cs typeface="Vinci Sans Light"/>
              </a:defRPr>
            </a:lvl1pPr>
          </a:lstStyle>
          <a:p>
            <a:r>
              <a:rPr lang="en-US"/>
              <a:t>Presentation title   |   00/00/0000</a:t>
            </a:r>
            <a:endParaRPr lang="fr-FR"/>
          </a:p>
        </p:txBody>
      </p:sp>
      <p:sp>
        <p:nvSpPr>
          <p:cNvPr id="12" name="Espace réservé du texte 2"/>
          <p:cNvSpPr>
            <a:spLocks noGrp="1"/>
          </p:cNvSpPr>
          <p:nvPr>
            <p:ph type="body" idx="1"/>
          </p:nvPr>
        </p:nvSpPr>
        <p:spPr>
          <a:xfrm>
            <a:off x="733102" y="1221171"/>
            <a:ext cx="7813998" cy="339532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pic>
        <p:nvPicPr>
          <p:cNvPr id="9" name="Image 8" descr="vcons_log_cou_R [Converti]-01.png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025000" y="4709798"/>
            <a:ext cx="987837" cy="359999"/>
          </a:xfrm>
          <a:prstGeom prst="rect">
            <a:avLst/>
          </a:prstGeom>
        </p:spPr>
      </p:pic>
      <p:sp>
        <p:nvSpPr>
          <p:cNvPr id="7" name="Rectangle 6"/>
          <p:cNvSpPr/>
          <p:nvPr userDrawn="1"/>
        </p:nvSpPr>
        <p:spPr>
          <a:xfrm>
            <a:off x="-1" y="0"/>
            <a:ext cx="1762126" cy="9725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buFontTx/>
              <a:buNone/>
            </a:pPr>
            <a:endParaRPr lang="fr-FR" sz="1200" err="1">
              <a:solidFill>
                <a:schemeClr val="tx1"/>
              </a:solidFill>
              <a:latin typeface="Vinci Sans"/>
              <a:cs typeface="Vinci Sans"/>
            </a:endParaRPr>
          </a:p>
        </p:txBody>
      </p:sp>
      <p:sp>
        <p:nvSpPr>
          <p:cNvPr id="8" name="Espace réservé du numéro de diapositive 5"/>
          <p:cNvSpPr txBox="1">
            <a:spLocks/>
          </p:cNvSpPr>
          <p:nvPr userDrawn="1"/>
        </p:nvSpPr>
        <p:spPr>
          <a:xfrm>
            <a:off x="1422889" y="4820521"/>
            <a:ext cx="2975894" cy="273844"/>
          </a:xfrm>
          <a:prstGeom prst="rect">
            <a:avLst/>
          </a:prstGeom>
        </p:spPr>
        <p:txBody>
          <a:bodyPr anchor="ctr"/>
          <a:lstStyle>
            <a:defPPr>
              <a:defRPr lang="fr-FR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700" b="0" i="0" kern="1200">
                <a:solidFill>
                  <a:schemeClr val="tx1"/>
                </a:solidFill>
                <a:latin typeface="Vinci Sans Light"/>
                <a:ea typeface="+mn-ea"/>
                <a:cs typeface="Vinci Sans Light"/>
              </a:rPr>
              <a:t>|   </a:t>
            </a:r>
            <a:r>
              <a:rPr lang="fr-FR" sz="700" b="0" i="0" kern="1200">
                <a:solidFill>
                  <a:schemeClr val="tx1"/>
                </a:solidFill>
                <a:latin typeface="Vinci Sans Light"/>
                <a:ea typeface="+mn-ea"/>
                <a:cs typeface="Vinci Sans Light"/>
              </a:rPr>
              <a:t>P. </a:t>
            </a:r>
            <a:fld id="{7FB178A2-EB14-3846-A599-3E4F8DC79C04}" type="slidenum">
              <a:rPr lang="fr-FR" sz="700" b="0" i="0" kern="1200" smtClean="0">
                <a:solidFill>
                  <a:schemeClr val="tx1"/>
                </a:solidFill>
                <a:latin typeface="Vinci Sans Light"/>
                <a:ea typeface="+mn-ea"/>
                <a:cs typeface="Vinci Sans Light"/>
              </a:rPr>
              <a:pPr/>
              <a:t>‹#›</a:t>
            </a:fld>
            <a:endParaRPr lang="fr-FR" sz="700" b="0" i="0" kern="1200">
              <a:solidFill>
                <a:schemeClr val="tx1"/>
              </a:solidFill>
              <a:latin typeface="Vinci Sans Light"/>
              <a:ea typeface="+mn-ea"/>
              <a:cs typeface="Vinci Sans Light"/>
            </a:endParaRPr>
          </a:p>
        </p:txBody>
      </p:sp>
      <p:cxnSp>
        <p:nvCxnSpPr>
          <p:cNvPr id="10" name="Connecteur droit 9"/>
          <p:cNvCxnSpPr/>
          <p:nvPr userDrawn="1"/>
        </p:nvCxnSpPr>
        <p:spPr>
          <a:xfrm>
            <a:off x="835238" y="875235"/>
            <a:ext cx="7711862" cy="0"/>
          </a:xfrm>
          <a:prstGeom prst="line">
            <a:avLst/>
          </a:prstGeom>
          <a:ln w="317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297005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97" r:id="rId3"/>
    <p:sldLayoutId id="2147483729" r:id="rId4"/>
  </p:sldLayoutIdLst>
  <p:hf sldNum="0" hdr="0" dt="0"/>
  <p:txStyles>
    <p:titleStyle>
      <a:lvl1pPr algn="l" defTabSz="457200" rtl="0" eaLnBrk="1" latinLnBrk="0" hangingPunct="1">
        <a:lnSpc>
          <a:spcPct val="100000"/>
        </a:lnSpc>
        <a:spcBef>
          <a:spcPct val="0"/>
        </a:spcBef>
        <a:buNone/>
        <a:defRPr lang="fr-FR" sz="1700" b="0" i="0" kern="1200" cap="all" spc="0" baseline="0" dirty="0">
          <a:solidFill>
            <a:srgbClr val="164191"/>
          </a:solidFill>
          <a:latin typeface="Vinci Serif Light"/>
          <a:ea typeface="+mj-ea"/>
          <a:cs typeface="Vinci Serif Light"/>
        </a:defRPr>
      </a:lvl1pPr>
    </p:titleStyle>
    <p:bodyStyle>
      <a:lvl1pPr marL="377825" indent="-377825" algn="l" defTabSz="4572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SzPct val="86000"/>
        <a:buFontTx/>
        <a:buBlip>
          <a:blip r:embed="rId7"/>
        </a:buBlip>
        <a:defRPr lang="fr-FR" sz="1400" kern="1200" dirty="0" smtClean="0">
          <a:solidFill>
            <a:schemeClr val="tx1"/>
          </a:solidFill>
          <a:latin typeface="Vinci Sans"/>
          <a:ea typeface="+mn-ea"/>
          <a:cs typeface="Vinci Sans"/>
        </a:defRPr>
      </a:lvl1pPr>
      <a:lvl2pPr marL="714375" indent="-85725" algn="l" defTabSz="4572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SzPct val="69000"/>
        <a:buFont typeface="Arial"/>
        <a:buChar char="•"/>
        <a:defRPr lang="fr-FR" sz="1300" i="0" kern="1200" dirty="0" smtClean="0">
          <a:solidFill>
            <a:schemeClr val="bg2"/>
          </a:solidFill>
          <a:latin typeface="Vinci Sans"/>
          <a:ea typeface="+mn-ea"/>
          <a:cs typeface="Vinci Sans"/>
        </a:defRPr>
      </a:lvl2pPr>
      <a:lvl3pPr marL="984250" indent="-85725" algn="l" defTabSz="4572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SzPct val="67000"/>
        <a:buFont typeface="Arial"/>
        <a:buChar char="•"/>
        <a:defRPr sz="1100" kern="1200">
          <a:solidFill>
            <a:srgbClr val="5E5C51"/>
          </a:solidFill>
          <a:latin typeface="Vinci Sans"/>
          <a:ea typeface="+mn-ea"/>
          <a:cs typeface="Vinci Sans"/>
        </a:defRPr>
      </a:lvl3pPr>
      <a:lvl4pPr marL="1258888" indent="-92075" algn="l" defTabSz="4572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SzPct val="59000"/>
        <a:buFont typeface="Lucida Grande"/>
        <a:buChar char="-"/>
        <a:tabLst/>
        <a:defRPr sz="1000" kern="1200">
          <a:solidFill>
            <a:srgbClr val="5E5C51"/>
          </a:solidFill>
          <a:latin typeface="Vinci Sans"/>
          <a:ea typeface="+mn-ea"/>
          <a:cs typeface="Vinci Sans"/>
        </a:defRPr>
      </a:lvl4pPr>
      <a:lvl5pPr marL="1436688" indent="0" algn="l" defTabSz="4572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Font typeface="Arial"/>
        <a:buNone/>
        <a:defRPr sz="900" kern="1200">
          <a:solidFill>
            <a:schemeClr val="tx2"/>
          </a:solidFill>
          <a:latin typeface="Vinci Sans"/>
          <a:ea typeface="+mn-ea"/>
          <a:cs typeface="Vinci San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sz="2800" b="1" cap="none">
                <a:solidFill>
                  <a:schemeClr val="bg1">
                    <a:lumMod val="10000"/>
                  </a:schemeClr>
                </a:solidFill>
                <a:latin typeface="Vinci Rounded" panose="02000500000000000000" pitchFamily="2" charset="0"/>
              </a:rPr>
              <a:t>The Trail by VINCI Construction – 2</a:t>
            </a:r>
            <a:r>
              <a:rPr lang="en-GB" sz="2800" b="1" cap="none" baseline="30000">
                <a:solidFill>
                  <a:schemeClr val="bg1">
                    <a:lumMod val="10000"/>
                  </a:schemeClr>
                </a:solidFill>
                <a:latin typeface="Vinci Rounded" panose="02000500000000000000" pitchFamily="2" charset="0"/>
              </a:rPr>
              <a:t>nd</a:t>
            </a:r>
            <a:r>
              <a:rPr lang="en-GB" sz="2800" b="1" cap="none">
                <a:solidFill>
                  <a:schemeClr val="bg1">
                    <a:lumMod val="10000"/>
                  </a:schemeClr>
                </a:solidFill>
                <a:latin typeface="Vinci Rounded" panose="02000500000000000000" pitchFamily="2" charset="0"/>
              </a:rPr>
              <a:t> edition</a:t>
            </a:r>
          </a:p>
        </p:txBody>
      </p:sp>
      <p:pic>
        <p:nvPicPr>
          <p:cNvPr id="13" name="Espace réservé pour une image  12"/>
          <p:cNvPicPr>
            <a:picLocks noGrp="1" noChangeAspect="1"/>
          </p:cNvPicPr>
          <p:nvPr>
            <p:ph type="pic" sz="quarter" idx="13"/>
          </p:nvPr>
        </p:nvPicPr>
        <p:blipFill>
          <a:blip r:embed="rId2"/>
          <a:srcRect t="5260" b="5260"/>
          <a:stretch>
            <a:fillRect/>
          </a:stretch>
        </p:blipFill>
        <p:spPr>
          <a:xfrm>
            <a:off x="0" y="0"/>
            <a:ext cx="9158288" cy="2987675"/>
          </a:xfrm>
        </p:spPr>
      </p:pic>
      <p:sp>
        <p:nvSpPr>
          <p:cNvPr id="6" name="Sous-titre 1"/>
          <p:cNvSpPr>
            <a:spLocks noGrp="1"/>
          </p:cNvSpPr>
          <p:nvPr>
            <p:ph type="subTitle" idx="1"/>
          </p:nvPr>
        </p:nvSpPr>
        <p:spPr>
          <a:xfrm>
            <a:off x="868610" y="4238601"/>
            <a:ext cx="4650803" cy="564126"/>
          </a:xfrm>
        </p:spPr>
        <p:txBody>
          <a:bodyPr/>
          <a:lstStyle/>
          <a:p>
            <a:r>
              <a:rPr lang="fr-FR"/>
              <a:t>2019</a:t>
            </a:r>
          </a:p>
        </p:txBody>
      </p:sp>
    </p:spTree>
    <p:extLst>
      <p:ext uri="{BB962C8B-B14F-4D97-AF65-F5344CB8AC3E}">
        <p14:creationId xmlns:p14="http://schemas.microsoft.com/office/powerpoint/2010/main" val="17658698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r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IMAGINE tomorrow’s construction industry</a:t>
            </a:r>
          </a:p>
        </p:txBody>
      </p:sp>
      <p:sp>
        <p:nvSpPr>
          <p:cNvPr id="5" name="Rectangle 4"/>
          <p:cNvSpPr/>
          <p:nvPr/>
        </p:nvSpPr>
        <p:spPr>
          <a:xfrm>
            <a:off x="731209" y="938506"/>
            <a:ext cx="782161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GB" sz="1400">
                <a:solidFill>
                  <a:schemeClr val="bg1">
                    <a:lumMod val="10000"/>
                  </a:schemeClr>
                </a:solidFill>
                <a:latin typeface="Vinci Sans Light" panose="02000000000000000000" pitchFamily="2" charset="0"/>
              </a:rPr>
              <a:t>How should companies working in the construction sector integrate new technologies, and how can they develop and adapt to meet society’s needs and improve people’s quality of life?</a:t>
            </a:r>
            <a:endParaRPr lang="en-GB" sz="1400" b="0" i="0">
              <a:solidFill>
                <a:schemeClr val="bg1">
                  <a:lumMod val="10000"/>
                </a:schemeClr>
              </a:solidFill>
              <a:effectLst/>
              <a:latin typeface="Vinci Sans Light" panose="02000000000000000000" pitchFamily="2" charset="0"/>
            </a:endParaRPr>
          </a:p>
        </p:txBody>
      </p:sp>
      <p:pic>
        <p:nvPicPr>
          <p:cNvPr id="2" name="Image 1" descr="Une image contenant texte&#10;&#10;Description générée avec un niveau de confiance élevé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2166" y="1752320"/>
            <a:ext cx="7737831" cy="28379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28742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oneTexte 9">
            <a:extLst>
              <a:ext uri="{FF2B5EF4-FFF2-40B4-BE49-F238E27FC236}">
                <a16:creationId xmlns:a16="http://schemas.microsoft.com/office/drawing/2014/main" id="{E0F349B6-751D-433E-8AB9-2AD7BF94110C}"/>
              </a:ext>
            </a:extLst>
          </p:cNvPr>
          <p:cNvSpPr txBox="1"/>
          <p:nvPr/>
        </p:nvSpPr>
        <p:spPr>
          <a:xfrm>
            <a:off x="731209" y="1042709"/>
            <a:ext cx="7826828" cy="4162678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68580" tIns="34290" rIns="68580" bIns="3429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fr-FR" sz="1400">
                <a:solidFill>
                  <a:srgbClr val="000000"/>
                </a:solidFill>
                <a:latin typeface="Vinci Sans Light"/>
                <a:cs typeface="Vinci Sans Light"/>
              </a:rPr>
              <a:t>The Trail by VINCI Construction </a:t>
            </a:r>
            <a:r>
              <a:rPr lang="en-GB" sz="1400">
                <a:solidFill>
                  <a:srgbClr val="000000"/>
                </a:solidFill>
                <a:latin typeface="Vinci Sans Light"/>
                <a:cs typeface="Vinci Sans Light"/>
              </a:rPr>
              <a:t>is</a:t>
            </a:r>
            <a:r>
              <a:rPr lang="fr-FR" sz="1400">
                <a:solidFill>
                  <a:srgbClr val="000000"/>
                </a:solidFill>
                <a:latin typeface="Vinci Sans Light"/>
                <a:cs typeface="Vinci Sans Light"/>
              </a:rPr>
              <a:t> an international innovation challenge </a:t>
            </a:r>
            <a:r>
              <a:rPr lang="en-GB" sz="1400">
                <a:solidFill>
                  <a:srgbClr val="000000"/>
                </a:solidFill>
                <a:latin typeface="Vinci Sans Light"/>
                <a:cs typeface="Vinci Sans Light"/>
              </a:rPr>
              <a:t>organised</a:t>
            </a:r>
            <a:r>
              <a:rPr lang="fr-FR" sz="1400">
                <a:solidFill>
                  <a:srgbClr val="000000"/>
                </a:solidFill>
                <a:latin typeface="Vinci Sans Light"/>
                <a:cs typeface="Vinci Sans Light"/>
              </a:rPr>
              <a:t> in 3 phases:</a:t>
            </a:r>
          </a:p>
          <a:p>
            <a:pPr marL="285750" indent="-285750">
              <a:buFontTx/>
              <a:buChar char="-"/>
            </a:pPr>
            <a:endParaRPr lang="fr-FR" sz="1400">
              <a:solidFill>
                <a:srgbClr val="000000"/>
              </a:solidFill>
              <a:latin typeface="Vinci Sans Light"/>
              <a:cs typeface="Vinci Sans Light"/>
            </a:endParaRPr>
          </a:p>
          <a:p>
            <a:pPr marL="285750" indent="-285750">
              <a:buFontTx/>
              <a:buChar char="-"/>
            </a:pPr>
            <a:endParaRPr lang="fr-FR" sz="1400">
              <a:solidFill>
                <a:srgbClr val="000000"/>
              </a:solidFill>
              <a:latin typeface="Vinci Sans Light"/>
              <a:cs typeface="Vinci Sans Light"/>
            </a:endParaRPr>
          </a:p>
          <a:p>
            <a:pPr marL="285750" indent="-285750">
              <a:buFontTx/>
              <a:buChar char="-"/>
            </a:pPr>
            <a:endParaRPr lang="fr-FR" sz="1400">
              <a:solidFill>
                <a:srgbClr val="000000"/>
              </a:solidFill>
              <a:latin typeface="Vinci Sans Light"/>
              <a:cs typeface="Vinci Sans Light"/>
            </a:endParaRPr>
          </a:p>
          <a:p>
            <a:pPr marL="285750" indent="-285750">
              <a:buFontTx/>
              <a:buChar char="-"/>
            </a:pPr>
            <a:endParaRPr lang="fr-FR" sz="1400">
              <a:solidFill>
                <a:srgbClr val="000000"/>
              </a:solidFill>
              <a:latin typeface="Vinci Sans Light"/>
              <a:cs typeface="Vinci Sans Light"/>
            </a:endParaRPr>
          </a:p>
          <a:p>
            <a:endParaRPr lang="fr-FR" sz="1400">
              <a:solidFill>
                <a:srgbClr val="000000"/>
              </a:solidFill>
              <a:latin typeface="Vinci Sans Light"/>
              <a:cs typeface="Vinci Sans Light"/>
            </a:endParaRPr>
          </a:p>
          <a:p>
            <a:endParaRPr lang="fr-FR" sz="1400" b="1">
              <a:solidFill>
                <a:srgbClr val="000000"/>
              </a:solidFill>
              <a:latin typeface="Vinci Sans Medium" panose="02000000000000000000" pitchFamily="2" charset="0"/>
              <a:cs typeface="Vinci Sans Light"/>
            </a:endParaRPr>
          </a:p>
          <a:p>
            <a:endParaRPr lang="fr-FR" sz="1400" b="1">
              <a:solidFill>
                <a:srgbClr val="000000"/>
              </a:solidFill>
              <a:latin typeface="Vinci Sans Medium" panose="02000000000000000000" pitchFamily="2" charset="0"/>
              <a:cs typeface="Vinci Sans Light"/>
            </a:endParaRPr>
          </a:p>
          <a:p>
            <a:endParaRPr lang="fr-FR" sz="1400" b="1">
              <a:solidFill>
                <a:srgbClr val="000000"/>
              </a:solidFill>
              <a:latin typeface="Vinci Sans Medium" panose="02000000000000000000" pitchFamily="2" charset="0"/>
              <a:cs typeface="Vinci Sans Light"/>
            </a:endParaRPr>
          </a:p>
          <a:p>
            <a:r>
              <a:rPr lang="fr-FR" sz="1400" b="1">
                <a:solidFill>
                  <a:srgbClr val="000000"/>
                </a:solidFill>
                <a:latin typeface="Vinci Sans Medium" panose="02000000000000000000" pitchFamily="2" charset="0"/>
                <a:cs typeface="Vinci Sans Light"/>
              </a:rPr>
              <a:t>Goals:</a:t>
            </a:r>
          </a:p>
          <a:p>
            <a:endParaRPr lang="fr-FR" sz="1400" b="1">
              <a:solidFill>
                <a:srgbClr val="000000"/>
              </a:solidFill>
              <a:latin typeface="Vinci Sans Light"/>
              <a:cs typeface="Vinci Sans Light"/>
            </a:endParaRPr>
          </a:p>
          <a:p>
            <a:pPr marL="214313" indent="-214313">
              <a:buFont typeface="Arial"/>
              <a:buChar char="•"/>
            </a:pPr>
            <a:r>
              <a:rPr lang="fr-FR" sz="1400" err="1">
                <a:solidFill>
                  <a:srgbClr val="000000"/>
                </a:solidFill>
                <a:latin typeface="Vinci Sans Light"/>
                <a:cs typeface="Vinci Sans Light"/>
              </a:rPr>
              <a:t>Attract</a:t>
            </a:r>
            <a:r>
              <a:rPr lang="fr-FR" sz="1400">
                <a:solidFill>
                  <a:srgbClr val="000000"/>
                </a:solidFill>
                <a:latin typeface="Vinci Sans Light"/>
                <a:cs typeface="Vinci Sans Light"/>
              </a:rPr>
              <a:t> talents to </a:t>
            </a:r>
            <a:r>
              <a:rPr lang="fr-FR" sz="1400" err="1">
                <a:solidFill>
                  <a:srgbClr val="000000"/>
                </a:solidFill>
                <a:latin typeface="Vinci Sans Light"/>
                <a:cs typeface="Vinci Sans Light"/>
              </a:rPr>
              <a:t>recruit</a:t>
            </a:r>
            <a:r>
              <a:rPr lang="fr-FR" sz="1400">
                <a:solidFill>
                  <a:srgbClr val="000000"/>
                </a:solidFill>
                <a:latin typeface="Vinci Sans Light"/>
                <a:cs typeface="Vinci Sans Light"/>
              </a:rPr>
              <a:t> the best.</a:t>
            </a:r>
          </a:p>
          <a:p>
            <a:pPr marL="214313" indent="-214313">
              <a:buFont typeface="Arial"/>
              <a:buChar char="•"/>
            </a:pPr>
            <a:r>
              <a:rPr lang="fr-FR" sz="1400">
                <a:solidFill>
                  <a:srgbClr val="000000"/>
                </a:solidFill>
                <a:latin typeface="Vinci Sans Light"/>
                <a:cs typeface="Vinci Sans Light"/>
              </a:rPr>
              <a:t>Be </a:t>
            </a:r>
            <a:r>
              <a:rPr lang="fr-FR" sz="1400" err="1">
                <a:solidFill>
                  <a:srgbClr val="000000"/>
                </a:solidFill>
                <a:latin typeface="Vinci Sans Light"/>
                <a:cs typeface="Vinci Sans Light"/>
              </a:rPr>
              <a:t>recognised</a:t>
            </a:r>
            <a:r>
              <a:rPr lang="fr-FR" sz="1400">
                <a:solidFill>
                  <a:srgbClr val="000000"/>
                </a:solidFill>
                <a:latin typeface="Vinci Sans Light"/>
                <a:cs typeface="Vinci Sans Light"/>
              </a:rPr>
              <a:t> as a </a:t>
            </a:r>
            <a:r>
              <a:rPr lang="fr-FR" sz="1400" err="1">
                <a:solidFill>
                  <a:srgbClr val="000000"/>
                </a:solidFill>
                <a:latin typeface="Vinci Sans Light"/>
                <a:cs typeface="Vinci Sans Light"/>
              </a:rPr>
              <a:t>dynamic</a:t>
            </a:r>
            <a:r>
              <a:rPr lang="fr-FR" sz="1400">
                <a:solidFill>
                  <a:srgbClr val="000000"/>
                </a:solidFill>
                <a:latin typeface="Vinci Sans Light"/>
                <a:cs typeface="Vinci Sans Light"/>
              </a:rPr>
              <a:t> </a:t>
            </a:r>
            <a:r>
              <a:rPr lang="en-GB" sz="1400">
                <a:solidFill>
                  <a:srgbClr val="000000"/>
                </a:solidFill>
                <a:latin typeface="Vinci Sans Light"/>
                <a:cs typeface="Vinci Sans Light"/>
              </a:rPr>
              <a:t>company</a:t>
            </a:r>
            <a:r>
              <a:rPr lang="fr-FR" sz="1400">
                <a:solidFill>
                  <a:srgbClr val="000000"/>
                </a:solidFill>
                <a:latin typeface="Vinci Sans Light"/>
                <a:cs typeface="Vinci Sans Light"/>
              </a:rPr>
              <a:t> and an innovative employer.</a:t>
            </a:r>
          </a:p>
          <a:p>
            <a:pPr marL="214313" indent="-214313">
              <a:buFont typeface="Arial"/>
              <a:buChar char="•"/>
            </a:pPr>
            <a:r>
              <a:rPr lang="fr-FR" sz="1400" err="1">
                <a:solidFill>
                  <a:srgbClr val="000000"/>
                </a:solidFill>
                <a:latin typeface="Vinci Sans Light"/>
                <a:cs typeface="Vinci Sans Light"/>
              </a:rPr>
              <a:t>Gather</a:t>
            </a:r>
            <a:r>
              <a:rPr lang="fr-FR" sz="1400">
                <a:solidFill>
                  <a:srgbClr val="000000"/>
                </a:solidFill>
                <a:latin typeface="Vinci Sans Light"/>
                <a:cs typeface="Vinci Sans Light"/>
              </a:rPr>
              <a:t> </a:t>
            </a:r>
            <a:r>
              <a:rPr lang="fr-FR" sz="1400" err="1">
                <a:solidFill>
                  <a:srgbClr val="000000"/>
                </a:solidFill>
                <a:latin typeface="Vinci Sans Light"/>
                <a:cs typeface="Vinci Sans Light"/>
              </a:rPr>
              <a:t>ideas</a:t>
            </a:r>
            <a:r>
              <a:rPr lang="fr-FR" sz="1400">
                <a:solidFill>
                  <a:srgbClr val="000000"/>
                </a:solidFill>
                <a:latin typeface="Vinci Sans Light"/>
                <a:cs typeface="Vinci Sans Light"/>
              </a:rPr>
              <a:t> and </a:t>
            </a:r>
            <a:r>
              <a:rPr lang="fr-FR" sz="1400" err="1">
                <a:solidFill>
                  <a:srgbClr val="000000"/>
                </a:solidFill>
                <a:latin typeface="Vinci Sans Light"/>
                <a:cs typeface="Vinci Sans Light"/>
              </a:rPr>
              <a:t>develop</a:t>
            </a:r>
            <a:r>
              <a:rPr lang="fr-FR" sz="1400">
                <a:solidFill>
                  <a:srgbClr val="000000"/>
                </a:solidFill>
                <a:latin typeface="Vinci Sans Light"/>
                <a:cs typeface="Vinci Sans Light"/>
              </a:rPr>
              <a:t> initiatives </a:t>
            </a:r>
            <a:r>
              <a:rPr lang="fr-FR" sz="1400" err="1">
                <a:solidFill>
                  <a:srgbClr val="000000"/>
                </a:solidFill>
                <a:latin typeface="Vinci Sans Light"/>
                <a:cs typeface="Vinci Sans Light"/>
              </a:rPr>
              <a:t>that</a:t>
            </a:r>
            <a:r>
              <a:rPr lang="fr-FR" sz="1400">
                <a:solidFill>
                  <a:srgbClr val="000000"/>
                </a:solidFill>
                <a:latin typeface="Vinci Sans Light"/>
                <a:cs typeface="Vinci Sans Light"/>
              </a:rPr>
              <a:t> </a:t>
            </a:r>
            <a:r>
              <a:rPr lang="fr-FR" sz="1400" err="1">
                <a:solidFill>
                  <a:srgbClr val="000000"/>
                </a:solidFill>
                <a:latin typeface="Vinci Sans Light"/>
                <a:cs typeface="Vinci Sans Light"/>
              </a:rPr>
              <a:t>address</a:t>
            </a:r>
            <a:r>
              <a:rPr lang="fr-FR" sz="1400">
                <a:solidFill>
                  <a:srgbClr val="000000"/>
                </a:solidFill>
                <a:latin typeface="Vinci Sans Light"/>
                <a:cs typeface="Vinci Sans Light"/>
              </a:rPr>
              <a:t> the </a:t>
            </a:r>
            <a:r>
              <a:rPr lang="fr-FR" sz="1400" err="1">
                <a:solidFill>
                  <a:srgbClr val="000000"/>
                </a:solidFill>
                <a:latin typeface="Vinci Sans Light"/>
                <a:cs typeface="Vinci Sans Light"/>
              </a:rPr>
              <a:t>company’s</a:t>
            </a:r>
            <a:r>
              <a:rPr lang="fr-FR" sz="1400">
                <a:solidFill>
                  <a:srgbClr val="000000"/>
                </a:solidFill>
                <a:latin typeface="Vinci Sans Light"/>
                <a:cs typeface="Vinci Sans Light"/>
              </a:rPr>
              <a:t> issues.</a:t>
            </a:r>
          </a:p>
          <a:p>
            <a:pPr marL="214313" indent="-214313">
              <a:buFont typeface="Arial"/>
              <a:buChar char="•"/>
            </a:pPr>
            <a:r>
              <a:rPr lang="fr-FR" sz="1400" err="1">
                <a:solidFill>
                  <a:srgbClr val="000000"/>
                </a:solidFill>
                <a:latin typeface="Vinci Sans Light"/>
                <a:cs typeface="Vinci Sans Light"/>
              </a:rPr>
              <a:t>Create</a:t>
            </a:r>
            <a:r>
              <a:rPr lang="fr-FR" sz="1400">
                <a:solidFill>
                  <a:srgbClr val="000000"/>
                </a:solidFill>
                <a:latin typeface="Vinci Sans Light"/>
                <a:cs typeface="Vinci Sans Light"/>
              </a:rPr>
              <a:t> and </a:t>
            </a:r>
            <a:r>
              <a:rPr lang="fr-FR" sz="1400" err="1">
                <a:solidFill>
                  <a:srgbClr val="000000"/>
                </a:solidFill>
                <a:latin typeface="Vinci Sans Light"/>
                <a:cs typeface="Vinci Sans Light"/>
              </a:rPr>
              <a:t>maintain</a:t>
            </a:r>
            <a:r>
              <a:rPr lang="fr-FR" sz="1400">
                <a:solidFill>
                  <a:srgbClr val="000000"/>
                </a:solidFill>
                <a:latin typeface="Vinci Sans Light"/>
                <a:cs typeface="Vinci Sans Light"/>
              </a:rPr>
              <a:t> a </a:t>
            </a:r>
            <a:r>
              <a:rPr lang="fr-FR" sz="1400" err="1">
                <a:solidFill>
                  <a:srgbClr val="000000"/>
                </a:solidFill>
                <a:latin typeface="Vinci Sans Light"/>
                <a:cs typeface="Vinci Sans Light"/>
              </a:rPr>
              <a:t>special</a:t>
            </a:r>
            <a:r>
              <a:rPr lang="fr-FR" sz="1400">
                <a:solidFill>
                  <a:srgbClr val="000000"/>
                </a:solidFill>
                <a:latin typeface="Vinci Sans Light"/>
                <a:cs typeface="Vinci Sans Light"/>
              </a:rPr>
              <a:t> </a:t>
            </a:r>
            <a:r>
              <a:rPr lang="fr-FR" sz="1400" err="1">
                <a:solidFill>
                  <a:srgbClr val="000000"/>
                </a:solidFill>
                <a:latin typeface="Vinci Sans Light"/>
                <a:cs typeface="Vinci Sans Light"/>
              </a:rPr>
              <a:t>connection</a:t>
            </a:r>
            <a:r>
              <a:rPr lang="fr-FR" sz="1400">
                <a:solidFill>
                  <a:srgbClr val="000000"/>
                </a:solidFill>
                <a:latin typeface="Vinci Sans Light"/>
                <a:cs typeface="Vinci Sans Light"/>
              </a:rPr>
              <a:t> </a:t>
            </a:r>
            <a:r>
              <a:rPr lang="fr-FR" sz="1400" err="1">
                <a:solidFill>
                  <a:srgbClr val="000000"/>
                </a:solidFill>
                <a:latin typeface="Vinci Sans Light"/>
                <a:cs typeface="Vinci Sans Light"/>
              </a:rPr>
              <a:t>with</a:t>
            </a:r>
            <a:r>
              <a:rPr lang="fr-FR" sz="1400">
                <a:solidFill>
                  <a:srgbClr val="000000"/>
                </a:solidFill>
                <a:latin typeface="Vinci Sans Light"/>
                <a:cs typeface="Vinci Sans Light"/>
              </a:rPr>
              <a:t> </a:t>
            </a:r>
            <a:r>
              <a:rPr lang="fr-FR" sz="1400" err="1">
                <a:solidFill>
                  <a:srgbClr val="000000"/>
                </a:solidFill>
                <a:latin typeface="Vinci Sans Light"/>
                <a:cs typeface="Vinci Sans Light"/>
              </a:rPr>
              <a:t>our</a:t>
            </a:r>
            <a:r>
              <a:rPr lang="fr-FR" sz="1400">
                <a:solidFill>
                  <a:srgbClr val="000000"/>
                </a:solidFill>
                <a:latin typeface="Vinci Sans Light"/>
                <a:cs typeface="Vinci Sans Light"/>
              </a:rPr>
              <a:t> </a:t>
            </a:r>
            <a:r>
              <a:rPr lang="fr-FR" sz="1400" err="1">
                <a:solidFill>
                  <a:srgbClr val="000000"/>
                </a:solidFill>
                <a:latin typeface="Vinci Sans Light"/>
                <a:cs typeface="Vinci Sans Light"/>
              </a:rPr>
              <a:t>target</a:t>
            </a:r>
            <a:r>
              <a:rPr lang="fr-FR" sz="1400">
                <a:solidFill>
                  <a:srgbClr val="000000"/>
                </a:solidFill>
                <a:latin typeface="Vinci Sans Light"/>
                <a:cs typeface="Vinci Sans Light"/>
              </a:rPr>
              <a:t> </a:t>
            </a:r>
            <a:r>
              <a:rPr lang="fr-FR" sz="1400" err="1">
                <a:solidFill>
                  <a:srgbClr val="000000"/>
                </a:solidFill>
                <a:latin typeface="Vinci Sans Light"/>
                <a:cs typeface="Vinci Sans Light"/>
              </a:rPr>
              <a:t>schools</a:t>
            </a:r>
            <a:r>
              <a:rPr lang="fr-FR" sz="1400">
                <a:solidFill>
                  <a:srgbClr val="000000"/>
                </a:solidFill>
                <a:latin typeface="Vinci Sans Light"/>
                <a:cs typeface="Vinci Sans Light"/>
              </a:rPr>
              <a:t> and </a:t>
            </a:r>
            <a:r>
              <a:rPr lang="fr-FR" sz="1400" err="1">
                <a:solidFill>
                  <a:srgbClr val="000000"/>
                </a:solidFill>
                <a:latin typeface="Vinci Sans Light"/>
                <a:cs typeface="Vinci Sans Light"/>
              </a:rPr>
              <a:t>universities</a:t>
            </a:r>
            <a:r>
              <a:rPr lang="fr-FR" sz="1400">
                <a:solidFill>
                  <a:srgbClr val="000000"/>
                </a:solidFill>
                <a:latin typeface="Vinci Sans Light"/>
                <a:cs typeface="Vinci Sans Light"/>
              </a:rPr>
              <a:t> </a:t>
            </a:r>
            <a:r>
              <a:rPr lang="fr-FR" sz="1400" err="1">
                <a:solidFill>
                  <a:srgbClr val="000000"/>
                </a:solidFill>
                <a:latin typeface="Vinci Sans Light"/>
                <a:cs typeface="Vinci Sans Light"/>
              </a:rPr>
              <a:t>around</a:t>
            </a:r>
            <a:r>
              <a:rPr lang="fr-FR" sz="1400">
                <a:solidFill>
                  <a:srgbClr val="000000"/>
                </a:solidFill>
                <a:latin typeface="Vinci Sans Light"/>
                <a:cs typeface="Vinci Sans Light"/>
              </a:rPr>
              <a:t> the world.</a:t>
            </a:r>
          </a:p>
          <a:p>
            <a:endParaRPr lang="en-GB" sz="1400">
              <a:solidFill>
                <a:srgbClr val="000000"/>
              </a:solidFill>
              <a:latin typeface="Vinci Sans Light"/>
              <a:cs typeface="Vinci Sans Light"/>
            </a:endParaRPr>
          </a:p>
          <a:p>
            <a:r>
              <a:rPr lang="fr-FR" sz="1400" b="1" err="1">
                <a:solidFill>
                  <a:srgbClr val="000000"/>
                </a:solidFill>
                <a:latin typeface="Vinci Sans Medium" panose="02000000000000000000" pitchFamily="2" charset="0"/>
                <a:cs typeface="Vinci Sans Light"/>
              </a:rPr>
              <a:t>Prizes</a:t>
            </a:r>
            <a:r>
              <a:rPr lang="fr-FR" sz="1400" b="1">
                <a:solidFill>
                  <a:srgbClr val="000000"/>
                </a:solidFill>
                <a:latin typeface="Vinci Sans Medium" panose="02000000000000000000" pitchFamily="2" charset="0"/>
                <a:cs typeface="Vinci Sans Light"/>
              </a:rPr>
              <a:t>: </a:t>
            </a:r>
            <a:r>
              <a:rPr lang="fr-FR" sz="1400">
                <a:solidFill>
                  <a:srgbClr val="000000"/>
                </a:solidFill>
                <a:latin typeface="Vinci Sans Light"/>
                <a:cs typeface="Vinci Sans Light"/>
              </a:rPr>
              <a:t>a trip, sports </a:t>
            </a:r>
            <a:r>
              <a:rPr lang="fr-FR" sz="1400" err="1">
                <a:solidFill>
                  <a:srgbClr val="000000"/>
                </a:solidFill>
                <a:latin typeface="Vinci Sans Light"/>
                <a:cs typeface="Vinci Sans Light"/>
              </a:rPr>
              <a:t>equipement</a:t>
            </a:r>
            <a:r>
              <a:rPr lang="fr-FR" sz="1400">
                <a:solidFill>
                  <a:srgbClr val="000000"/>
                </a:solidFill>
                <a:latin typeface="Vinci Sans Light"/>
                <a:cs typeface="Vinci Sans Light"/>
              </a:rPr>
              <a:t>, smart </a:t>
            </a:r>
            <a:r>
              <a:rPr lang="fr-FR" sz="1400" err="1">
                <a:solidFill>
                  <a:srgbClr val="000000"/>
                </a:solidFill>
                <a:latin typeface="Vinci Sans Light"/>
                <a:cs typeface="Vinci Sans Light"/>
              </a:rPr>
              <a:t>devices</a:t>
            </a:r>
            <a:r>
              <a:rPr lang="fr-FR" sz="1400">
                <a:solidFill>
                  <a:srgbClr val="000000"/>
                </a:solidFill>
                <a:latin typeface="Vinci Sans Light"/>
                <a:cs typeface="Vinci Sans Light"/>
              </a:rPr>
              <a:t>… and the </a:t>
            </a:r>
            <a:r>
              <a:rPr lang="fr-FR" sz="1400" err="1">
                <a:solidFill>
                  <a:srgbClr val="000000"/>
                </a:solidFill>
                <a:latin typeface="Vinci Sans Light"/>
                <a:cs typeface="Vinci Sans Light"/>
              </a:rPr>
              <a:t>opportunity</a:t>
            </a:r>
            <a:r>
              <a:rPr lang="fr-FR" sz="1400">
                <a:solidFill>
                  <a:srgbClr val="000000"/>
                </a:solidFill>
                <a:latin typeface="Vinci Sans Light"/>
                <a:cs typeface="Vinci Sans Light"/>
              </a:rPr>
              <a:t> to </a:t>
            </a:r>
            <a:r>
              <a:rPr lang="fr-FR" sz="1400" err="1">
                <a:solidFill>
                  <a:srgbClr val="000000"/>
                </a:solidFill>
                <a:latin typeface="Vinci Sans Light"/>
                <a:cs typeface="Vinci Sans Light"/>
              </a:rPr>
              <a:t>join</a:t>
            </a:r>
            <a:r>
              <a:rPr lang="fr-FR" sz="1400">
                <a:solidFill>
                  <a:srgbClr val="000000"/>
                </a:solidFill>
                <a:latin typeface="Vinci Sans Light"/>
                <a:cs typeface="Vinci Sans Light"/>
              </a:rPr>
              <a:t> the Group!</a:t>
            </a:r>
          </a:p>
          <a:p>
            <a:pPr marL="214313" indent="-214313">
              <a:buFont typeface="Arial"/>
              <a:buChar char="•"/>
            </a:pPr>
            <a:endParaRPr lang="fr-FR" sz="1400">
              <a:solidFill>
                <a:srgbClr val="000000"/>
              </a:solidFill>
              <a:latin typeface="Vinci Sans Light"/>
              <a:cs typeface="Vinci Sans Light"/>
            </a:endParaRPr>
          </a:p>
          <a:p>
            <a:endParaRPr lang="fr-FR" sz="1400">
              <a:solidFill>
                <a:srgbClr val="000000"/>
              </a:solidFill>
              <a:latin typeface="Vinci Sans Light"/>
              <a:cs typeface="Vinci Sans Light"/>
            </a:endParaRPr>
          </a:p>
        </p:txBody>
      </p:sp>
      <p:sp>
        <p:nvSpPr>
          <p:cNvPr id="8" name="Titr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1688" cap="none"/>
              <a:t>WHAT IS THE TRAIL BY VINCI CONSTRUCTION?</a:t>
            </a:r>
          </a:p>
        </p:txBody>
      </p:sp>
      <p:grpSp>
        <p:nvGrpSpPr>
          <p:cNvPr id="4" name="Groupe 3"/>
          <p:cNvGrpSpPr/>
          <p:nvPr/>
        </p:nvGrpSpPr>
        <p:grpSpPr>
          <a:xfrm>
            <a:off x="815218" y="1499947"/>
            <a:ext cx="8211900" cy="1358399"/>
            <a:chOff x="1025283" y="1871726"/>
            <a:chExt cx="8445750" cy="3322343"/>
          </a:xfrm>
        </p:grpSpPr>
        <p:sp>
          <p:nvSpPr>
            <p:cNvPr id="5" name="Rectangle 4"/>
            <p:cNvSpPr/>
            <p:nvPr/>
          </p:nvSpPr>
          <p:spPr>
            <a:xfrm>
              <a:off x="2200337" y="1871726"/>
              <a:ext cx="7270696" cy="127968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336550" lvl="1" defTabSz="685800"/>
              <a:r>
                <a:rPr lang="en-GB" sz="1400">
                  <a:solidFill>
                    <a:srgbClr val="002966">
                      <a:lumMod val="40000"/>
                      <a:lumOff val="60000"/>
                    </a:srgbClr>
                  </a:solidFill>
                  <a:latin typeface="Vinci Sans Medium"/>
                </a:rPr>
                <a:t>ONLINE CHALLENGE</a:t>
              </a:r>
            </a:p>
            <a:p>
              <a:pPr marL="336550" lvl="1" defTabSz="685800"/>
              <a:r>
                <a:rPr lang="fr-FR" sz="1400" u="sng">
                  <a:solidFill>
                    <a:srgbClr val="000000"/>
                  </a:solidFill>
                  <a:latin typeface="Vinci Sans Light" panose="02000000000000000000" pitchFamily="2" charset="0"/>
                </a:rPr>
                <a:t>Online </a:t>
              </a:r>
              <a:r>
                <a:rPr lang="fr-FR" sz="1400" u="sng" err="1">
                  <a:solidFill>
                    <a:srgbClr val="000000"/>
                  </a:solidFill>
                  <a:latin typeface="Vinci Sans Light" panose="02000000000000000000" pitchFamily="2" charset="0"/>
                </a:rPr>
                <a:t>creativity</a:t>
              </a:r>
              <a:r>
                <a:rPr lang="fr-FR" sz="1400" u="sng">
                  <a:solidFill>
                    <a:srgbClr val="000000"/>
                  </a:solidFill>
                  <a:latin typeface="Vinci Sans Light" panose="02000000000000000000" pitchFamily="2" charset="0"/>
                </a:rPr>
                <a:t> and innovation challenge</a:t>
              </a:r>
              <a:r>
                <a:rPr lang="fr-FR" sz="1400">
                  <a:solidFill>
                    <a:srgbClr val="000000"/>
                  </a:solidFill>
                  <a:latin typeface="Vinci Sans Light" panose="02000000000000000000" pitchFamily="2" charset="0"/>
                </a:rPr>
                <a:t> open to all </a:t>
              </a:r>
              <a:r>
                <a:rPr lang="fr-FR" sz="1400" err="1">
                  <a:solidFill>
                    <a:srgbClr val="000000"/>
                  </a:solidFill>
                  <a:latin typeface="Vinci Sans Light" panose="02000000000000000000" pitchFamily="2" charset="0"/>
                </a:rPr>
                <a:t>applicants</a:t>
              </a:r>
              <a:endParaRPr lang="fr-FR" sz="1400" b="1">
                <a:solidFill>
                  <a:srgbClr val="004489"/>
                </a:solidFill>
              </a:endParaRPr>
            </a:p>
          </p:txBody>
        </p:sp>
        <p:sp>
          <p:nvSpPr>
            <p:cNvPr id="6" name="Rectangle 5"/>
            <p:cNvSpPr/>
            <p:nvPr/>
          </p:nvSpPr>
          <p:spPr>
            <a:xfrm>
              <a:off x="2200336" y="3914389"/>
              <a:ext cx="7270696" cy="127968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336550" lvl="1" defTabSz="685800"/>
              <a:r>
                <a:rPr lang="en-GB" sz="1400">
                  <a:solidFill>
                    <a:srgbClr val="002966">
                      <a:lumMod val="40000"/>
                      <a:lumOff val="60000"/>
                    </a:srgbClr>
                  </a:solidFill>
                  <a:latin typeface="Vinci Sans Medium"/>
                </a:rPr>
                <a:t>INTERNATIONAL FINAL &amp; SPORTS CHALLENGE</a:t>
              </a:r>
            </a:p>
            <a:p>
              <a:pPr marL="336550" lvl="1" defTabSz="685800"/>
              <a:r>
                <a:rPr lang="fr-FR" sz="1400" u="sng">
                  <a:solidFill>
                    <a:srgbClr val="000000"/>
                  </a:solidFill>
                  <a:latin typeface="Vinci Sans Light" panose="02000000000000000000" pitchFamily="2" charset="0"/>
                </a:rPr>
                <a:t>Pitch at Léonard &amp; sports challenge </a:t>
              </a:r>
              <a:r>
                <a:rPr lang="fr-FR" sz="1400">
                  <a:solidFill>
                    <a:srgbClr val="000000"/>
                  </a:solidFill>
                  <a:latin typeface="Vinci Sans Light" panose="02000000000000000000" pitchFamily="2" charset="0"/>
                </a:rPr>
                <a:t>in a </a:t>
              </a:r>
              <a:r>
                <a:rPr lang="fr-FR" sz="1400" err="1">
                  <a:solidFill>
                    <a:srgbClr val="000000"/>
                  </a:solidFill>
                  <a:latin typeface="Vinci Sans Light" panose="02000000000000000000" pitchFamily="2" charset="0"/>
                </a:rPr>
                <a:t>superb</a:t>
              </a:r>
              <a:r>
                <a:rPr lang="fr-FR" sz="1400">
                  <a:solidFill>
                    <a:srgbClr val="000000"/>
                  </a:solidFill>
                  <a:latin typeface="Vinci Sans Light" panose="02000000000000000000" pitchFamily="2" charset="0"/>
                </a:rPr>
                <a:t> </a:t>
              </a:r>
              <a:r>
                <a:rPr lang="fr-FR" sz="1400" err="1">
                  <a:solidFill>
                    <a:srgbClr val="000000"/>
                  </a:solidFill>
                  <a:latin typeface="Vinci Sans Light" panose="02000000000000000000" pitchFamily="2" charset="0"/>
                </a:rPr>
                <a:t>natural</a:t>
              </a:r>
              <a:r>
                <a:rPr lang="fr-FR" sz="1400">
                  <a:solidFill>
                    <a:srgbClr val="000000"/>
                  </a:solidFill>
                  <a:latin typeface="Vinci Sans Light" panose="02000000000000000000" pitchFamily="2" charset="0"/>
                </a:rPr>
                <a:t> setting for the </a:t>
              </a:r>
              <a:r>
                <a:rPr lang="fr-FR" sz="1400" err="1">
                  <a:solidFill>
                    <a:srgbClr val="000000"/>
                  </a:solidFill>
                  <a:latin typeface="Vinci Sans Light" panose="02000000000000000000" pitchFamily="2" charset="0"/>
                </a:rPr>
                <a:t>finalist</a:t>
              </a:r>
              <a:r>
                <a:rPr lang="fr-FR" sz="1400">
                  <a:solidFill>
                    <a:srgbClr val="000000"/>
                  </a:solidFill>
                  <a:latin typeface="Vinci Sans Light" panose="02000000000000000000" pitchFamily="2" charset="0"/>
                </a:rPr>
                <a:t> teams</a:t>
              </a:r>
              <a:endParaRPr lang="fr-FR" sz="1400"/>
            </a:p>
          </p:txBody>
        </p:sp>
        <p:sp>
          <p:nvSpPr>
            <p:cNvPr id="7" name="ZoneTexte 6"/>
            <p:cNvSpPr txBox="1"/>
            <p:nvPr/>
          </p:nvSpPr>
          <p:spPr>
            <a:xfrm>
              <a:off x="1049808" y="1927367"/>
              <a:ext cx="1261535" cy="7527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400">
                  <a:solidFill>
                    <a:srgbClr val="000000"/>
                  </a:solidFill>
                  <a:latin typeface="Vinci Sans Medium" panose="02000000000000000000" pitchFamily="2" charset="0"/>
                  <a:cs typeface="Vinci Sans Light"/>
                </a:rPr>
                <a:t>PART #1</a:t>
              </a:r>
            </a:p>
          </p:txBody>
        </p:sp>
        <p:sp>
          <p:nvSpPr>
            <p:cNvPr id="9" name="ZoneTexte 8"/>
            <p:cNvSpPr txBox="1"/>
            <p:nvPr/>
          </p:nvSpPr>
          <p:spPr>
            <a:xfrm>
              <a:off x="1049808" y="3922564"/>
              <a:ext cx="1261535" cy="7527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400">
                  <a:solidFill>
                    <a:srgbClr val="000000"/>
                  </a:solidFill>
                  <a:latin typeface="Vinci Sans Medium" panose="02000000000000000000" pitchFamily="2" charset="0"/>
                  <a:cs typeface="Vinci Sans Light"/>
                </a:rPr>
                <a:t>PART #3</a:t>
              </a:r>
            </a:p>
          </p:txBody>
        </p:sp>
        <p:sp>
          <p:nvSpPr>
            <p:cNvPr id="11" name="ZoneTexte 10"/>
            <p:cNvSpPr txBox="1"/>
            <p:nvPr/>
          </p:nvSpPr>
          <p:spPr>
            <a:xfrm>
              <a:off x="1025283" y="2957569"/>
              <a:ext cx="1261535" cy="7527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400">
                  <a:solidFill>
                    <a:srgbClr val="000000"/>
                  </a:solidFill>
                  <a:latin typeface="Vinci Sans Medium" panose="02000000000000000000" pitchFamily="2" charset="0"/>
                  <a:cs typeface="Vinci Sans Light"/>
                </a:rPr>
                <a:t>PART #2</a:t>
              </a:r>
            </a:p>
          </p:txBody>
        </p:sp>
        <p:sp>
          <p:nvSpPr>
            <p:cNvPr id="12" name="Rectangle 11"/>
            <p:cNvSpPr/>
            <p:nvPr/>
          </p:nvSpPr>
          <p:spPr>
            <a:xfrm>
              <a:off x="2200335" y="2892362"/>
              <a:ext cx="7270043" cy="180660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336550" lvl="1" defTabSz="685800"/>
              <a:r>
                <a:rPr lang="en-GB" sz="1400">
                  <a:solidFill>
                    <a:srgbClr val="002966">
                      <a:lumMod val="40000"/>
                      <a:lumOff val="60000"/>
                    </a:srgbClr>
                  </a:solidFill>
                  <a:latin typeface="Vinci Sans Medium"/>
                </a:rPr>
                <a:t>LOCAL CEREMONIES</a:t>
              </a:r>
            </a:p>
            <a:p>
              <a:pPr marL="336550" lvl="1" defTabSz="685800"/>
              <a:r>
                <a:rPr lang="fr-FR" altLang="fr-FR" sz="1400" u="sng">
                  <a:solidFill>
                    <a:srgbClr val="000000"/>
                  </a:solidFill>
                  <a:latin typeface="Vinci Sans Light" panose="02000000000000000000" pitchFamily="2" charset="0"/>
                </a:rPr>
                <a:t>Local </a:t>
              </a:r>
              <a:r>
                <a:rPr lang="fr-FR" altLang="fr-FR" sz="1400" u="sng" err="1">
                  <a:solidFill>
                    <a:srgbClr val="000000"/>
                  </a:solidFill>
                  <a:latin typeface="Vinci Sans Light" panose="02000000000000000000" pitchFamily="2" charset="0"/>
                </a:rPr>
                <a:t>award</a:t>
              </a:r>
              <a:r>
                <a:rPr lang="fr-FR" altLang="fr-FR" sz="1400" u="sng">
                  <a:solidFill>
                    <a:srgbClr val="000000"/>
                  </a:solidFill>
                  <a:latin typeface="Vinci Sans Light" panose="02000000000000000000" pitchFamily="2" charset="0"/>
                </a:rPr>
                <a:t> </a:t>
              </a:r>
              <a:r>
                <a:rPr lang="fr-FR" altLang="fr-FR" sz="1400" u="sng" err="1">
                  <a:solidFill>
                    <a:srgbClr val="000000"/>
                  </a:solidFill>
                  <a:latin typeface="Vinci Sans Light" panose="02000000000000000000" pitchFamily="2" charset="0"/>
                </a:rPr>
                <a:t>ceremonies</a:t>
              </a:r>
              <a:r>
                <a:rPr lang="fr-FR" altLang="fr-FR" sz="1400" u="sng">
                  <a:solidFill>
                    <a:srgbClr val="000000"/>
                  </a:solidFill>
                  <a:latin typeface="Vinci Sans Light" panose="02000000000000000000" pitchFamily="2" charset="0"/>
                </a:rPr>
                <a:t> </a:t>
              </a:r>
              <a:r>
                <a:rPr lang="fr-FR" altLang="fr-FR" sz="1400">
                  <a:solidFill>
                    <a:srgbClr val="000000"/>
                  </a:solidFill>
                  <a:latin typeface="Vinci Sans Light" panose="02000000000000000000" pitchFamily="2" charset="0"/>
                </a:rPr>
                <a:t>to select </a:t>
              </a:r>
              <a:r>
                <a:rPr lang="fr-FR" altLang="fr-FR" sz="1400" err="1">
                  <a:solidFill>
                    <a:srgbClr val="000000"/>
                  </a:solidFill>
                  <a:latin typeface="Vinci Sans Light" panose="02000000000000000000" pitchFamily="2" charset="0"/>
                </a:rPr>
                <a:t>finalists</a:t>
              </a:r>
              <a:r>
                <a:rPr lang="fr-FR" altLang="fr-FR" sz="1400">
                  <a:solidFill>
                    <a:srgbClr val="000000"/>
                  </a:solidFill>
                  <a:latin typeface="Vinci Sans Light" panose="02000000000000000000" pitchFamily="2" charset="0"/>
                </a:rPr>
                <a:t> in </a:t>
              </a:r>
              <a:r>
                <a:rPr lang="fr-FR" altLang="fr-FR" sz="1400" err="1">
                  <a:solidFill>
                    <a:srgbClr val="000000"/>
                  </a:solidFill>
                  <a:latin typeface="Vinci Sans Light" panose="02000000000000000000" pitchFamily="2" charset="0"/>
                </a:rPr>
                <a:t>each</a:t>
              </a:r>
              <a:r>
                <a:rPr lang="fr-FR" altLang="fr-FR" sz="1400">
                  <a:solidFill>
                    <a:srgbClr val="000000"/>
                  </a:solidFill>
                  <a:latin typeface="Vinci Sans Light" panose="02000000000000000000" pitchFamily="2" charset="0"/>
                </a:rPr>
                <a:t> country</a:t>
              </a:r>
            </a:p>
            <a:p>
              <a:pPr marL="336550" lvl="1" defTabSz="685800"/>
              <a:endParaRPr lang="en-GB" sz="1400">
                <a:solidFill>
                  <a:srgbClr val="002966">
                    <a:lumMod val="40000"/>
                    <a:lumOff val="60000"/>
                  </a:srgbClr>
                </a:solidFill>
                <a:latin typeface="Vinci Sans Medium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5054353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1721" y="119549"/>
            <a:ext cx="8892950" cy="476809"/>
          </a:xfrm>
        </p:spPr>
        <p:txBody>
          <a:bodyPr/>
          <a:lstStyle/>
          <a:p>
            <a:r>
              <a:rPr lang="fr-FR"/>
              <a:t>THE TRAIL 2020 SCHEDULE</a:t>
            </a:r>
          </a:p>
        </p:txBody>
      </p:sp>
      <p:sp>
        <p:nvSpPr>
          <p:cNvPr id="5" name="Rectangle 4"/>
          <p:cNvSpPr/>
          <p:nvPr/>
        </p:nvSpPr>
        <p:spPr>
          <a:xfrm>
            <a:off x="141721" y="3916057"/>
            <a:ext cx="8892950" cy="1182783"/>
          </a:xfrm>
          <a:prstGeom prst="rect">
            <a:avLst/>
          </a:prstGeom>
          <a:solidFill>
            <a:srgbClr val="FFFFFF">
              <a:lumMod val="95000"/>
            </a:srgbClr>
          </a:solidFill>
          <a:ln w="9525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6858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350" b="0" i="0" u="none" strike="noStrike" kern="0" cap="none" spc="0" normalizeH="0" baseline="0" noProof="0">
              <a:ln>
                <a:noFill/>
              </a:ln>
              <a:solidFill>
                <a:srgbClr val="5D5B7C"/>
              </a:solidFill>
              <a:effectLst/>
              <a:uLnTx/>
              <a:uFillTx/>
              <a:latin typeface="Vinci Sans"/>
              <a:ea typeface="+mn-ea"/>
              <a:cs typeface="+mn-cs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41721" y="2674465"/>
            <a:ext cx="8892950" cy="1060226"/>
          </a:xfrm>
          <a:prstGeom prst="rect">
            <a:avLst/>
          </a:prstGeom>
          <a:solidFill>
            <a:srgbClr val="FFFFFF">
              <a:lumMod val="95000"/>
            </a:srgbClr>
          </a:solidFill>
          <a:ln w="9525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6858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350" b="0" i="0" u="none" strike="noStrike" kern="0" cap="none" spc="0" normalizeH="0" baseline="0" noProof="0">
              <a:ln>
                <a:noFill/>
              </a:ln>
              <a:solidFill>
                <a:srgbClr val="5D5B7C"/>
              </a:solidFill>
              <a:effectLst/>
              <a:uLnTx/>
              <a:uFillTx/>
              <a:latin typeface="Vinci Sans"/>
              <a:ea typeface="+mn-ea"/>
              <a:cs typeface="+mn-cs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41721" y="525295"/>
            <a:ext cx="8892950" cy="1994234"/>
          </a:xfrm>
          <a:prstGeom prst="rect">
            <a:avLst/>
          </a:prstGeom>
          <a:solidFill>
            <a:srgbClr val="FFFFFF">
              <a:lumMod val="95000"/>
            </a:srgbClr>
          </a:solidFill>
          <a:ln w="9525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6858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350" b="0" i="0" u="none" strike="noStrike" kern="0" cap="none" spc="0" normalizeH="0" baseline="0" noProof="0">
              <a:ln>
                <a:noFill/>
              </a:ln>
              <a:solidFill>
                <a:srgbClr val="5D5B7C"/>
              </a:solidFill>
              <a:effectLst/>
              <a:uLnTx/>
              <a:uFillTx/>
              <a:latin typeface="Vinci Sans"/>
              <a:ea typeface="+mn-ea"/>
              <a:cs typeface="+mn-cs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731208" y="2754690"/>
            <a:ext cx="2160000" cy="540000"/>
          </a:xfrm>
          <a:prstGeom prst="rect">
            <a:avLst/>
          </a:prstGeom>
          <a:solidFill>
            <a:srgbClr val="3B8CDF"/>
          </a:solidFill>
          <a:ln w="9525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lvl="0" algn="ctr" defTabSz="685800">
              <a:defRPr/>
            </a:pPr>
            <a:r>
              <a:rPr lang="fr-FR" sz="900" kern="0">
                <a:solidFill>
                  <a:srgbClr val="FFFFFF"/>
                </a:solidFill>
                <a:latin typeface="Vinci Sans Medium"/>
              </a:rPr>
              <a:t>PITCH – JURY - AWARDS</a:t>
            </a:r>
            <a:r>
              <a:rPr kumimoji="0" lang="fr-FR" sz="9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inci Sans Medium"/>
                <a:ea typeface="+mn-ea"/>
                <a:cs typeface="+mn-cs"/>
              </a:rPr>
              <a:t> </a:t>
            </a:r>
            <a:r>
              <a:rPr lang="fr-FR" kern="0">
                <a:solidFill>
                  <a:srgbClr val="FFFFFF"/>
                </a:solidFill>
                <a:latin typeface="Vinci Sans Medium"/>
              </a:rPr>
              <a:t>*</a:t>
            </a:r>
            <a:endParaRPr kumimoji="0" lang="fr-FR" sz="2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Vinci Sans Medium"/>
              <a:ea typeface="+mn-ea"/>
              <a:cs typeface="+mn-cs"/>
            </a:endParaRPr>
          </a:p>
        </p:txBody>
      </p:sp>
      <p:cxnSp>
        <p:nvCxnSpPr>
          <p:cNvPr id="12" name="Connecteur droit 11"/>
          <p:cNvCxnSpPr/>
          <p:nvPr/>
        </p:nvCxnSpPr>
        <p:spPr>
          <a:xfrm>
            <a:off x="141721" y="2602579"/>
            <a:ext cx="8892950" cy="10439"/>
          </a:xfrm>
          <a:prstGeom prst="line">
            <a:avLst/>
          </a:prstGeom>
          <a:noFill/>
          <a:ln w="28575" cap="flat" cmpd="sng" algn="ctr">
            <a:solidFill>
              <a:srgbClr val="004489"/>
            </a:solidFill>
            <a:prstDash val="sysDot"/>
          </a:ln>
          <a:effectLst/>
        </p:spPr>
      </p:cxnSp>
      <p:sp>
        <p:nvSpPr>
          <p:cNvPr id="14" name="ZoneTexte 13"/>
          <p:cNvSpPr txBox="1"/>
          <p:nvPr/>
        </p:nvSpPr>
        <p:spPr>
          <a:xfrm>
            <a:off x="146243" y="2228270"/>
            <a:ext cx="1987242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685800"/>
            <a:r>
              <a:rPr lang="fr-FR" sz="1350">
                <a:solidFill>
                  <a:srgbClr val="000000"/>
                </a:solidFill>
                <a:latin typeface="Vinci Sans Medium"/>
              </a:rPr>
              <a:t>Online</a:t>
            </a:r>
          </a:p>
        </p:txBody>
      </p:sp>
      <p:sp>
        <p:nvSpPr>
          <p:cNvPr id="15" name="ZoneTexte 14"/>
          <p:cNvSpPr txBox="1"/>
          <p:nvPr/>
        </p:nvSpPr>
        <p:spPr>
          <a:xfrm>
            <a:off x="146243" y="4665986"/>
            <a:ext cx="3674625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685800"/>
            <a:r>
              <a:rPr lang="fr-FR" sz="1350" err="1">
                <a:solidFill>
                  <a:srgbClr val="000000"/>
                </a:solidFill>
                <a:latin typeface="Vinci Sans Medium"/>
              </a:rPr>
              <a:t>Outdoors</a:t>
            </a:r>
            <a:r>
              <a:rPr lang="fr-FR" sz="1350">
                <a:solidFill>
                  <a:srgbClr val="000000"/>
                </a:solidFill>
                <a:latin typeface="Vinci Sans Medium"/>
              </a:rPr>
              <a:t> (France)</a:t>
            </a:r>
          </a:p>
        </p:txBody>
      </p:sp>
      <p:cxnSp>
        <p:nvCxnSpPr>
          <p:cNvPr id="16" name="Connecteur droit avec flèche 15"/>
          <p:cNvCxnSpPr>
            <a:stCxn id="8" idx="3"/>
            <a:endCxn id="11" idx="1"/>
          </p:cNvCxnSpPr>
          <p:nvPr/>
        </p:nvCxnSpPr>
        <p:spPr>
          <a:xfrm flipV="1">
            <a:off x="2015775" y="1335318"/>
            <a:ext cx="2543622" cy="9473"/>
          </a:xfrm>
          <a:prstGeom prst="straightConnector1">
            <a:avLst/>
          </a:prstGeom>
          <a:noFill/>
          <a:ln w="19050" cap="flat" cmpd="sng" algn="ctr">
            <a:solidFill>
              <a:srgbClr val="000000"/>
            </a:solidFill>
            <a:prstDash val="solid"/>
            <a:tailEnd type="triangle"/>
          </a:ln>
          <a:effectLst/>
        </p:spPr>
      </p:cxnSp>
      <p:cxnSp>
        <p:nvCxnSpPr>
          <p:cNvPr id="17" name="Connecteur droit avec flèche 16"/>
          <p:cNvCxnSpPr>
            <a:stCxn id="11" idx="3"/>
            <a:endCxn id="10" idx="1"/>
          </p:cNvCxnSpPr>
          <p:nvPr/>
        </p:nvCxnSpPr>
        <p:spPr>
          <a:xfrm>
            <a:off x="6359397" y="1335318"/>
            <a:ext cx="371811" cy="410"/>
          </a:xfrm>
          <a:prstGeom prst="straightConnector1">
            <a:avLst/>
          </a:prstGeom>
          <a:noFill/>
          <a:ln w="19050" cap="flat" cmpd="sng" algn="ctr">
            <a:solidFill>
              <a:srgbClr val="000000"/>
            </a:solidFill>
            <a:prstDash val="solid"/>
            <a:tailEnd type="triangle"/>
          </a:ln>
          <a:effectLst/>
        </p:spPr>
      </p:cxnSp>
      <p:cxnSp>
        <p:nvCxnSpPr>
          <p:cNvPr id="18" name="Connecteur droit avec flèche 17"/>
          <p:cNvCxnSpPr>
            <a:stCxn id="9" idx="1"/>
            <a:endCxn id="20" idx="3"/>
          </p:cNvCxnSpPr>
          <p:nvPr/>
        </p:nvCxnSpPr>
        <p:spPr>
          <a:xfrm flipH="1">
            <a:off x="5622590" y="3024690"/>
            <a:ext cx="1108618" cy="0"/>
          </a:xfrm>
          <a:prstGeom prst="straightConnector1">
            <a:avLst/>
          </a:prstGeom>
          <a:noFill/>
          <a:ln w="19050" cap="flat" cmpd="sng" algn="ctr">
            <a:solidFill>
              <a:srgbClr val="000000"/>
            </a:solidFill>
            <a:prstDash val="solid"/>
            <a:tailEnd type="triangle"/>
          </a:ln>
          <a:effectLst/>
        </p:spPr>
      </p:cxnSp>
      <p:sp>
        <p:nvSpPr>
          <p:cNvPr id="20" name="Rectangle 19"/>
          <p:cNvSpPr/>
          <p:nvPr/>
        </p:nvSpPr>
        <p:spPr>
          <a:xfrm>
            <a:off x="2411315" y="2754690"/>
            <a:ext cx="3211275" cy="540000"/>
          </a:xfrm>
          <a:prstGeom prst="rect">
            <a:avLst/>
          </a:prstGeom>
          <a:solidFill>
            <a:srgbClr val="3B8CDF"/>
          </a:solidFill>
          <a:ln w="9525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6858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9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inci Sans Medium"/>
                <a:ea typeface="+mn-ea"/>
                <a:cs typeface="+mn-cs"/>
              </a:rPr>
              <a:t>COACHING &amp; OPERATIONAL SPONSORSHIP </a:t>
            </a:r>
          </a:p>
          <a:p>
            <a:pPr marL="0" marR="0" lvl="0" indent="0" algn="ctr" defTabSz="6858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900" kern="0">
                <a:solidFill>
                  <a:srgbClr val="FFFFFF"/>
                </a:solidFill>
                <a:latin typeface="Vinci Sans Light" panose="02000000000000000000" pitchFamily="2" charset="0"/>
              </a:rPr>
              <a:t>Train to pitch with </a:t>
            </a:r>
            <a:r>
              <a:rPr lang="fr-FR" sz="900" kern="0" err="1">
                <a:solidFill>
                  <a:srgbClr val="FFFFFF"/>
                </a:solidFill>
                <a:latin typeface="Vinci Sans Light" panose="02000000000000000000" pitchFamily="2" charset="0"/>
              </a:rPr>
              <a:t>professionals</a:t>
            </a:r>
            <a:r>
              <a:rPr lang="fr-FR" sz="900" kern="0">
                <a:solidFill>
                  <a:srgbClr val="FFFFFF"/>
                </a:solidFill>
                <a:latin typeface="Vinci Sans Light" panose="02000000000000000000" pitchFamily="2" charset="0"/>
              </a:rPr>
              <a:t> &amp; </a:t>
            </a:r>
            <a:r>
              <a:rPr lang="fr-FR" sz="900" kern="0" err="1">
                <a:solidFill>
                  <a:srgbClr val="FFFFFF"/>
                </a:solidFill>
                <a:latin typeface="Vinci Sans Light" panose="02000000000000000000" pitchFamily="2" charset="0"/>
              </a:rPr>
              <a:t>deeper</a:t>
            </a:r>
            <a:r>
              <a:rPr lang="fr-FR" sz="900" kern="0">
                <a:solidFill>
                  <a:srgbClr val="FFFFFF"/>
                </a:solidFill>
                <a:latin typeface="Vinci Sans Light" panose="02000000000000000000" pitchFamily="2" charset="0"/>
              </a:rPr>
              <a:t> exploration of the </a:t>
            </a:r>
            <a:r>
              <a:rPr lang="fr-FR" sz="900" kern="0" err="1">
                <a:solidFill>
                  <a:srgbClr val="FFFFFF"/>
                </a:solidFill>
                <a:latin typeface="Vinci Sans Light" panose="02000000000000000000" pitchFamily="2" charset="0"/>
              </a:rPr>
              <a:t>subject</a:t>
            </a:r>
            <a:r>
              <a:rPr kumimoji="0" lang="fr-FR" sz="9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inci Sans Light" panose="02000000000000000000" pitchFamily="2" charset="0"/>
                <a:ea typeface="+mn-ea"/>
                <a:cs typeface="+mn-cs"/>
              </a:rPr>
              <a:t> for the </a:t>
            </a:r>
            <a:r>
              <a:rPr kumimoji="0" lang="fr-FR" sz="900" i="0" u="sng" strike="noStrike" kern="0" cap="none" spc="0" normalizeH="0" noProof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inci Sans Medium" panose="02000000000000000000" pitchFamily="2" charset="0"/>
              </a:rPr>
              <a:t>pre-selected</a:t>
            </a:r>
            <a:r>
              <a:rPr kumimoji="0" lang="fr-FR" sz="900" i="0" u="sng" strike="noStrike" kern="0" cap="none" spc="0" normalizeH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inci Sans Medium" panose="02000000000000000000" pitchFamily="2" charset="0"/>
              </a:rPr>
              <a:t> teams</a:t>
            </a:r>
            <a:r>
              <a:rPr lang="fr-FR" sz="900" kern="0">
                <a:solidFill>
                  <a:srgbClr val="FFFFFF"/>
                </a:solidFill>
                <a:latin typeface="Vinci Sans Light" panose="02000000000000000000" pitchFamily="2" charset="0"/>
              </a:rPr>
              <a:t> with an </a:t>
            </a:r>
            <a:r>
              <a:rPr lang="fr-FR" sz="900" kern="0" err="1">
                <a:solidFill>
                  <a:srgbClr val="FFFFFF"/>
                </a:solidFill>
                <a:latin typeface="Vinci Sans Light" panose="02000000000000000000" pitchFamily="2" charset="0"/>
              </a:rPr>
              <a:t>internal</a:t>
            </a:r>
            <a:r>
              <a:rPr lang="fr-FR" sz="900" kern="0">
                <a:solidFill>
                  <a:srgbClr val="FFFFFF"/>
                </a:solidFill>
                <a:latin typeface="Vinci Sans Light" panose="02000000000000000000" pitchFamily="2" charset="0"/>
              </a:rPr>
              <a:t> </a:t>
            </a:r>
            <a:r>
              <a:rPr lang="fr-FR" sz="900" kern="0" err="1">
                <a:solidFill>
                  <a:srgbClr val="FFFFFF"/>
                </a:solidFill>
                <a:latin typeface="Vinci Sans Light" panose="02000000000000000000" pitchFamily="2" charset="0"/>
              </a:rPr>
              <a:t>operational</a:t>
            </a:r>
            <a:r>
              <a:rPr kumimoji="0" lang="fr-FR" sz="9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inci Sans Light" panose="02000000000000000000" pitchFamily="2" charset="0"/>
                <a:ea typeface="+mn-ea"/>
                <a:cs typeface="+mn-cs"/>
              </a:rPr>
              <a:t> coach </a:t>
            </a:r>
            <a:r>
              <a:rPr kumimoji="0" lang="fr-FR" sz="900" b="0" i="0" u="none" strike="noStrike" kern="0" cap="none" spc="0" normalizeH="0" baseline="0" noProof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inci Sans Light" panose="02000000000000000000" pitchFamily="2" charset="0"/>
                <a:ea typeface="+mn-ea"/>
                <a:cs typeface="+mn-cs"/>
              </a:rPr>
              <a:t>who</a:t>
            </a:r>
            <a:r>
              <a:rPr kumimoji="0" lang="fr-FR" sz="900" b="0" i="0" u="none" strike="noStrike" kern="0" cap="none" spc="0" normalizeH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inci Sans Light" panose="02000000000000000000" pitchFamily="2" charset="0"/>
                <a:ea typeface="+mn-ea"/>
                <a:cs typeface="+mn-cs"/>
              </a:rPr>
              <a:t> joins the team</a:t>
            </a:r>
            <a:endParaRPr kumimoji="0" lang="fr-FR" sz="9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Vinci Sans Light" panose="02000000000000000000" pitchFamily="2" charset="0"/>
              <a:ea typeface="+mn-ea"/>
              <a:cs typeface="+mn-cs"/>
            </a:endParaRPr>
          </a:p>
        </p:txBody>
      </p:sp>
      <p:cxnSp>
        <p:nvCxnSpPr>
          <p:cNvPr id="22" name="Connecteur droit 21"/>
          <p:cNvCxnSpPr/>
          <p:nvPr/>
        </p:nvCxnSpPr>
        <p:spPr>
          <a:xfrm flipV="1">
            <a:off x="124086" y="3801630"/>
            <a:ext cx="8910585" cy="5460"/>
          </a:xfrm>
          <a:prstGeom prst="line">
            <a:avLst/>
          </a:prstGeom>
          <a:noFill/>
          <a:ln w="28575" cap="flat" cmpd="sng" algn="ctr">
            <a:solidFill>
              <a:srgbClr val="004489"/>
            </a:solidFill>
            <a:prstDash val="sysDot"/>
          </a:ln>
          <a:effectLst/>
        </p:spPr>
      </p:cxnSp>
      <p:sp>
        <p:nvSpPr>
          <p:cNvPr id="23" name="ZoneTexte 22"/>
          <p:cNvSpPr txBox="1"/>
          <p:nvPr/>
        </p:nvSpPr>
        <p:spPr>
          <a:xfrm>
            <a:off x="135514" y="3464106"/>
            <a:ext cx="2738641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685800"/>
            <a:r>
              <a:rPr lang="fr-FR" sz="1350">
                <a:solidFill>
                  <a:srgbClr val="000000"/>
                </a:solidFill>
                <a:latin typeface="Vinci Sans Medium"/>
              </a:rPr>
              <a:t>Local </a:t>
            </a:r>
            <a:r>
              <a:rPr lang="fr-FR" sz="1350" err="1">
                <a:solidFill>
                  <a:srgbClr val="000000"/>
                </a:solidFill>
                <a:latin typeface="Vinci Sans Medium"/>
              </a:rPr>
              <a:t>ceremonies</a:t>
            </a:r>
            <a:endParaRPr lang="fr-FR" sz="1350">
              <a:solidFill>
                <a:srgbClr val="000000"/>
              </a:solidFill>
              <a:latin typeface="Vinci Sans Medium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4227826" y="3969852"/>
            <a:ext cx="1394765" cy="408411"/>
          </a:xfrm>
          <a:prstGeom prst="rect">
            <a:avLst/>
          </a:prstGeom>
          <a:solidFill>
            <a:srgbClr val="581ACC"/>
          </a:solidFill>
          <a:ln w="9525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ctr" defTabSz="685800"/>
            <a:r>
              <a:rPr lang="en-GB" sz="900">
                <a:solidFill>
                  <a:srgbClr val="FFFFFF"/>
                </a:solidFill>
                <a:latin typeface="Vinci Sans Medium"/>
              </a:rPr>
              <a:t>PROJECT PITCHES</a:t>
            </a:r>
          </a:p>
          <a:p>
            <a:pPr algn="ctr" defTabSz="685800"/>
            <a:r>
              <a:rPr lang="en-GB" sz="900" kern="0">
                <a:solidFill>
                  <a:srgbClr val="FFFFFF"/>
                </a:solidFill>
                <a:latin typeface="Vinci Sans Light" panose="02000000000000000000" pitchFamily="2" charset="0"/>
              </a:rPr>
              <a:t>(50%)</a:t>
            </a:r>
            <a:endParaRPr kumimoji="0" lang="fr-FR" sz="900" b="0" i="0" u="none" strike="noStrike" kern="0" cap="none" spc="0" normalizeH="0" baseline="0" noProof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Vinci Sans Light" panose="02000000000000000000" pitchFamily="2" charset="0"/>
              <a:ea typeface="+mn-ea"/>
              <a:cs typeface="+mn-cs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2411315" y="3966744"/>
            <a:ext cx="1445514" cy="408411"/>
          </a:xfrm>
          <a:prstGeom prst="rect">
            <a:avLst/>
          </a:prstGeom>
          <a:solidFill>
            <a:srgbClr val="581ACC"/>
          </a:solidFill>
          <a:ln w="9525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ctr" defTabSz="685800"/>
            <a:r>
              <a:rPr lang="en-GB" sz="900">
                <a:solidFill>
                  <a:srgbClr val="FFFFFF"/>
                </a:solidFill>
                <a:latin typeface="Vinci Sans Medium"/>
              </a:rPr>
              <a:t>FUN SPORTS CHALLENGE</a:t>
            </a:r>
          </a:p>
          <a:p>
            <a:pPr algn="ctr" defTabSz="685800"/>
            <a:r>
              <a:rPr lang="en-GB" sz="900" kern="0">
                <a:solidFill>
                  <a:srgbClr val="FFFFFF"/>
                </a:solidFill>
                <a:latin typeface="Vinci Sans Light" panose="02000000000000000000" pitchFamily="2" charset="0"/>
              </a:rPr>
              <a:t>(50%)</a:t>
            </a:r>
          </a:p>
        </p:txBody>
      </p:sp>
      <p:sp>
        <p:nvSpPr>
          <p:cNvPr id="27" name="Rectangle 26"/>
          <p:cNvSpPr/>
          <p:nvPr/>
        </p:nvSpPr>
        <p:spPr>
          <a:xfrm>
            <a:off x="2411315" y="4613424"/>
            <a:ext cx="3211276" cy="253049"/>
          </a:xfrm>
          <a:prstGeom prst="rect">
            <a:avLst/>
          </a:prstGeom>
          <a:solidFill>
            <a:srgbClr val="581ACC"/>
          </a:solidFill>
          <a:ln w="9525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ctr" defTabSz="685800"/>
            <a:r>
              <a:rPr lang="en-GB" sz="900">
                <a:solidFill>
                  <a:srgbClr val="FFFFFF"/>
                </a:solidFill>
                <a:latin typeface="Vinci Sans Medium"/>
              </a:rPr>
              <a:t>RESULTS </a:t>
            </a:r>
          </a:p>
          <a:p>
            <a:pPr algn="ctr" defTabSz="685800"/>
            <a:r>
              <a:rPr lang="en-GB" sz="900">
                <a:solidFill>
                  <a:srgbClr val="FFFFFF"/>
                </a:solidFill>
                <a:latin typeface="Vinci Sans Medium"/>
              </a:rPr>
              <a:t>&amp; FINAL AWARD CEREMONY</a:t>
            </a:r>
            <a:endParaRPr lang="en-GB" sz="900" kern="0">
              <a:solidFill>
                <a:srgbClr val="FFFFFF"/>
              </a:solidFill>
              <a:latin typeface="Vinci Sans Light" panose="02000000000000000000" pitchFamily="2" charset="0"/>
            </a:endParaRPr>
          </a:p>
        </p:txBody>
      </p:sp>
      <p:cxnSp>
        <p:nvCxnSpPr>
          <p:cNvPr id="28" name="Connecteur : en angle 27"/>
          <p:cNvCxnSpPr>
            <a:stCxn id="26" idx="2"/>
            <a:endCxn id="27" idx="0"/>
          </p:cNvCxnSpPr>
          <p:nvPr/>
        </p:nvCxnSpPr>
        <p:spPr>
          <a:xfrm rot="16200000" flipH="1">
            <a:off x="3456378" y="4052848"/>
            <a:ext cx="238269" cy="882881"/>
          </a:xfrm>
          <a:prstGeom prst="bentConnector3">
            <a:avLst>
              <a:gd name="adj1" fmla="val 50000"/>
            </a:avLst>
          </a:prstGeom>
          <a:noFill/>
          <a:ln w="19050" cap="flat" cmpd="sng" algn="ctr">
            <a:solidFill>
              <a:srgbClr val="000000"/>
            </a:solidFill>
            <a:prstDash val="solid"/>
            <a:tailEnd type="triangle"/>
          </a:ln>
          <a:effectLst/>
        </p:spPr>
      </p:cxnSp>
      <p:cxnSp>
        <p:nvCxnSpPr>
          <p:cNvPr id="29" name="Connecteur : en angle 28"/>
          <p:cNvCxnSpPr>
            <a:stCxn id="25" idx="2"/>
            <a:endCxn id="27" idx="0"/>
          </p:cNvCxnSpPr>
          <p:nvPr/>
        </p:nvCxnSpPr>
        <p:spPr>
          <a:xfrm rot="5400000">
            <a:off x="4353501" y="4041715"/>
            <a:ext cx="235161" cy="908256"/>
          </a:xfrm>
          <a:prstGeom prst="bentConnector3">
            <a:avLst>
              <a:gd name="adj1" fmla="val 50000"/>
            </a:avLst>
          </a:prstGeom>
          <a:noFill/>
          <a:ln w="19050" cap="flat" cmpd="sng" algn="ctr">
            <a:solidFill>
              <a:srgbClr val="000000"/>
            </a:solidFill>
            <a:prstDash val="solid"/>
            <a:tailEnd type="triangle"/>
          </a:ln>
          <a:effectLst/>
        </p:spPr>
      </p:cxnSp>
      <p:cxnSp>
        <p:nvCxnSpPr>
          <p:cNvPr id="64" name="Connecteur : en angle 63"/>
          <p:cNvCxnSpPr>
            <a:stCxn id="20" idx="2"/>
            <a:endCxn id="26" idx="0"/>
          </p:cNvCxnSpPr>
          <p:nvPr/>
        </p:nvCxnSpPr>
        <p:spPr>
          <a:xfrm rot="5400000">
            <a:off x="3239486" y="3189277"/>
            <a:ext cx="672054" cy="882881"/>
          </a:xfrm>
          <a:prstGeom prst="bentConnector3">
            <a:avLst>
              <a:gd name="adj1" fmla="val 50000"/>
            </a:avLst>
          </a:prstGeom>
          <a:noFill/>
          <a:ln w="19050" cap="flat" cmpd="sng" algn="ctr">
            <a:solidFill>
              <a:srgbClr val="000000"/>
            </a:solidFill>
            <a:prstDash val="solid"/>
            <a:tailEnd type="triangle"/>
          </a:ln>
          <a:effectLst/>
        </p:spPr>
      </p:cxnSp>
      <p:cxnSp>
        <p:nvCxnSpPr>
          <p:cNvPr id="65" name="Connecteur : en angle 64"/>
          <p:cNvCxnSpPr>
            <a:stCxn id="20" idx="2"/>
            <a:endCxn id="25" idx="0"/>
          </p:cNvCxnSpPr>
          <p:nvPr/>
        </p:nvCxnSpPr>
        <p:spPr>
          <a:xfrm rot="16200000" flipH="1">
            <a:off x="4133500" y="3178143"/>
            <a:ext cx="675162" cy="908256"/>
          </a:xfrm>
          <a:prstGeom prst="bentConnector3">
            <a:avLst>
              <a:gd name="adj1" fmla="val 50000"/>
            </a:avLst>
          </a:prstGeom>
          <a:noFill/>
          <a:ln w="19050" cap="flat" cmpd="sng" algn="ctr">
            <a:solidFill>
              <a:srgbClr val="000000"/>
            </a:solidFill>
            <a:prstDash val="solid"/>
            <a:tailEnd type="triangle"/>
          </a:ln>
          <a:effectLst/>
        </p:spPr>
      </p:cxnSp>
      <p:sp>
        <p:nvSpPr>
          <p:cNvPr id="34" name="Flèche : pentagone 33"/>
          <p:cNvSpPr/>
          <p:nvPr/>
        </p:nvSpPr>
        <p:spPr>
          <a:xfrm rot="10800000">
            <a:off x="5793074" y="2754690"/>
            <a:ext cx="860124" cy="540000"/>
          </a:xfrm>
          <a:prstGeom prst="homePlate">
            <a:avLst/>
          </a:prstGeom>
          <a:solidFill>
            <a:srgbClr val="00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 sz="1200" err="1">
              <a:solidFill>
                <a:schemeClr val="tx1"/>
              </a:solidFill>
              <a:latin typeface="Vinci Sans"/>
              <a:cs typeface="Vinci Sans"/>
            </a:endParaRPr>
          </a:p>
        </p:txBody>
      </p:sp>
      <p:sp>
        <p:nvSpPr>
          <p:cNvPr id="36" name="ZoneTexte 35"/>
          <p:cNvSpPr txBox="1"/>
          <p:nvPr/>
        </p:nvSpPr>
        <p:spPr>
          <a:xfrm>
            <a:off x="5871685" y="2833064"/>
            <a:ext cx="860124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900">
                <a:solidFill>
                  <a:schemeClr val="bg1"/>
                </a:solidFill>
                <a:latin typeface="Vinci Sans Light" panose="02000000000000000000" pitchFamily="2" charset="0"/>
                <a:cs typeface="Vinci Sans Light"/>
              </a:rPr>
              <a:t>1 team per country | zone*</a:t>
            </a:r>
          </a:p>
        </p:txBody>
      </p:sp>
      <p:sp>
        <p:nvSpPr>
          <p:cNvPr id="40" name="ZoneTexte 39"/>
          <p:cNvSpPr txBox="1"/>
          <p:nvPr/>
        </p:nvSpPr>
        <p:spPr>
          <a:xfrm>
            <a:off x="6730006" y="3297771"/>
            <a:ext cx="2159999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685800"/>
            <a:r>
              <a:rPr lang="fr-FR" sz="1050">
                <a:solidFill>
                  <a:srgbClr val="581ACC"/>
                </a:solidFill>
                <a:latin typeface="Vinci Sans Medium"/>
              </a:rPr>
              <a:t>16/03 TO 17/04/2020</a:t>
            </a:r>
          </a:p>
        </p:txBody>
      </p:sp>
      <p:grpSp>
        <p:nvGrpSpPr>
          <p:cNvPr id="77" name="Groupe 76"/>
          <p:cNvGrpSpPr/>
          <p:nvPr/>
        </p:nvGrpSpPr>
        <p:grpSpPr>
          <a:xfrm>
            <a:off x="2387586" y="939617"/>
            <a:ext cx="1800000" cy="788400"/>
            <a:chOff x="1896166" y="1084757"/>
            <a:chExt cx="1440000" cy="499584"/>
          </a:xfrm>
        </p:grpSpPr>
        <p:sp>
          <p:nvSpPr>
            <p:cNvPr id="32" name="Rectangle 31"/>
            <p:cNvSpPr/>
            <p:nvPr/>
          </p:nvSpPr>
          <p:spPr>
            <a:xfrm>
              <a:off x="1896166" y="1355228"/>
              <a:ext cx="1440000" cy="229113"/>
            </a:xfrm>
            <a:prstGeom prst="rect">
              <a:avLst/>
            </a:prstGeom>
            <a:solidFill>
              <a:srgbClr val="00CEEA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fr-FR" sz="900" kern="0" err="1">
                  <a:solidFill>
                    <a:schemeClr val="bg1"/>
                  </a:solidFill>
                  <a:latin typeface="Vinci Sans Light" panose="02000000000000000000" pitchFamily="2" charset="0"/>
                </a:rPr>
                <a:t>Internal</a:t>
              </a:r>
              <a:r>
                <a:rPr lang="fr-FR" sz="900" kern="0">
                  <a:solidFill>
                    <a:schemeClr val="bg1"/>
                  </a:solidFill>
                  <a:latin typeface="Vinci Sans Light" panose="02000000000000000000" pitchFamily="2" charset="0"/>
                </a:rPr>
                <a:t> &amp; </a:t>
              </a:r>
              <a:r>
                <a:rPr lang="fr-FR" sz="900" kern="0" err="1">
                  <a:solidFill>
                    <a:schemeClr val="bg1"/>
                  </a:solidFill>
                  <a:latin typeface="Vinci Sans Light" panose="02000000000000000000" pitchFamily="2" charset="0"/>
                </a:rPr>
                <a:t>external</a:t>
              </a:r>
              <a:r>
                <a:rPr lang="fr-FR" sz="900" kern="0">
                  <a:solidFill>
                    <a:schemeClr val="bg1"/>
                  </a:solidFill>
                  <a:latin typeface="Vinci Sans Light" panose="02000000000000000000" pitchFamily="2" charset="0"/>
                </a:rPr>
                <a:t> promotion</a:t>
              </a:r>
            </a:p>
          </p:txBody>
        </p:sp>
        <p:sp>
          <p:nvSpPr>
            <p:cNvPr id="45" name="Rectangle 44"/>
            <p:cNvSpPr/>
            <p:nvPr/>
          </p:nvSpPr>
          <p:spPr>
            <a:xfrm>
              <a:off x="1896166" y="1084757"/>
              <a:ext cx="1440000" cy="229113"/>
            </a:xfrm>
            <a:prstGeom prst="rect">
              <a:avLst/>
            </a:prstGeom>
            <a:solidFill>
              <a:srgbClr val="00CEEA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fr-FR" sz="900" kern="0" err="1">
                  <a:solidFill>
                    <a:schemeClr val="bg1"/>
                  </a:solidFill>
                  <a:latin typeface="Vinci Sans Light" panose="02000000000000000000" pitchFamily="2" charset="0"/>
                </a:rPr>
                <a:t>School</a:t>
              </a:r>
              <a:r>
                <a:rPr lang="fr-FR" sz="900" kern="0">
                  <a:solidFill>
                    <a:schemeClr val="bg1"/>
                  </a:solidFill>
                  <a:latin typeface="Vinci Sans Light" panose="02000000000000000000" pitchFamily="2" charset="0"/>
                </a:rPr>
                <a:t> </a:t>
              </a:r>
              <a:r>
                <a:rPr lang="fr-FR" sz="900" kern="0" err="1">
                  <a:solidFill>
                    <a:schemeClr val="bg1"/>
                  </a:solidFill>
                  <a:latin typeface="Vinci Sans Light" panose="02000000000000000000" pitchFamily="2" charset="0"/>
                </a:rPr>
                <a:t>presentations</a:t>
              </a:r>
              <a:endParaRPr lang="fr-FR" sz="900" kern="0">
                <a:solidFill>
                  <a:schemeClr val="bg1"/>
                </a:solidFill>
                <a:latin typeface="Vinci Sans Light" panose="02000000000000000000" pitchFamily="2" charset="0"/>
              </a:endParaRPr>
            </a:p>
            <a:p>
              <a:pPr algn="ctr"/>
              <a:r>
                <a:rPr lang="fr-FR" sz="900" kern="0">
                  <a:solidFill>
                    <a:schemeClr val="bg1"/>
                  </a:solidFill>
                  <a:latin typeface="Vinci Sans Light" panose="02000000000000000000" pitchFamily="2" charset="0"/>
                </a:rPr>
                <a:t>(</a:t>
              </a:r>
              <a:r>
                <a:rPr lang="fr-FR" sz="900" kern="0" err="1">
                  <a:solidFill>
                    <a:schemeClr val="bg1"/>
                  </a:solidFill>
                  <a:latin typeface="Vinci Sans Light" panose="02000000000000000000" pitchFamily="2" charset="0"/>
                </a:rPr>
                <a:t>conferences</a:t>
              </a:r>
              <a:r>
                <a:rPr lang="fr-FR" sz="900" kern="0">
                  <a:solidFill>
                    <a:schemeClr val="bg1"/>
                  </a:solidFill>
                  <a:latin typeface="Vinci Sans Light" panose="02000000000000000000" pitchFamily="2" charset="0"/>
                </a:rPr>
                <a:t>, </a:t>
              </a:r>
              <a:r>
                <a:rPr lang="fr-FR" sz="900" kern="0" err="1">
                  <a:solidFill>
                    <a:schemeClr val="bg1"/>
                  </a:solidFill>
                  <a:latin typeface="Vinci Sans Light" panose="02000000000000000000" pitchFamily="2" charset="0"/>
                </a:rPr>
                <a:t>afterworks</a:t>
              </a:r>
              <a:r>
                <a:rPr lang="fr-FR" sz="900" kern="0">
                  <a:solidFill>
                    <a:schemeClr val="bg1"/>
                  </a:solidFill>
                  <a:latin typeface="Vinci Sans Light" panose="02000000000000000000" pitchFamily="2" charset="0"/>
                </a:rPr>
                <a:t>)</a:t>
              </a:r>
            </a:p>
          </p:txBody>
        </p:sp>
      </p:grpSp>
      <p:cxnSp>
        <p:nvCxnSpPr>
          <p:cNvPr id="19" name="Connecteur droit avec flèche 18"/>
          <p:cNvCxnSpPr>
            <a:stCxn id="33" idx="3"/>
            <a:endCxn id="9" idx="0"/>
          </p:cNvCxnSpPr>
          <p:nvPr/>
        </p:nvCxnSpPr>
        <p:spPr>
          <a:xfrm>
            <a:off x="7811208" y="2238380"/>
            <a:ext cx="0" cy="516310"/>
          </a:xfrm>
          <a:prstGeom prst="straightConnector1">
            <a:avLst/>
          </a:prstGeom>
          <a:noFill/>
          <a:ln w="19050" cap="flat" cmpd="sng" algn="ctr">
            <a:solidFill>
              <a:srgbClr val="000000"/>
            </a:solidFill>
            <a:prstDash val="solid"/>
            <a:tailEnd type="triangle"/>
          </a:ln>
          <a:effectLst/>
        </p:spPr>
      </p:cxnSp>
      <p:sp>
        <p:nvSpPr>
          <p:cNvPr id="33" name="Flèche : pentagone 32"/>
          <p:cNvSpPr/>
          <p:nvPr/>
        </p:nvSpPr>
        <p:spPr>
          <a:xfrm rot="5400000">
            <a:off x="7650714" y="998486"/>
            <a:ext cx="320989" cy="2158799"/>
          </a:xfrm>
          <a:prstGeom prst="homePlate">
            <a:avLst/>
          </a:prstGeom>
          <a:solidFill>
            <a:srgbClr val="00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 sz="1200" err="1">
              <a:solidFill>
                <a:schemeClr val="tx1"/>
              </a:solidFill>
              <a:latin typeface="Vinci Sans"/>
              <a:cs typeface="Vinci Sans"/>
            </a:endParaRPr>
          </a:p>
        </p:txBody>
      </p:sp>
      <p:sp>
        <p:nvSpPr>
          <p:cNvPr id="30" name="ZoneTexte 29"/>
          <p:cNvSpPr txBox="1"/>
          <p:nvPr/>
        </p:nvSpPr>
        <p:spPr>
          <a:xfrm>
            <a:off x="6731208" y="560276"/>
            <a:ext cx="2158800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685800"/>
            <a:r>
              <a:rPr lang="fr-FR" sz="1050">
                <a:solidFill>
                  <a:schemeClr val="bg1">
                    <a:lumMod val="10000"/>
                  </a:schemeClr>
                </a:solidFill>
                <a:latin typeface="Vinci Sans Medium"/>
              </a:rPr>
              <a:t>LOCAL PRE-SELECTION</a:t>
            </a:r>
          </a:p>
          <a:p>
            <a:pPr algn="ctr" defTabSz="685800"/>
            <a:r>
              <a:rPr lang="fr-FR" sz="1050">
                <a:solidFill>
                  <a:schemeClr val="bg1">
                    <a:lumMod val="10000"/>
                  </a:schemeClr>
                </a:solidFill>
                <a:latin typeface="Vinci Sans Medium"/>
              </a:rPr>
              <a:t>ONLINE VOTE</a:t>
            </a:r>
          </a:p>
        </p:txBody>
      </p:sp>
      <p:sp>
        <p:nvSpPr>
          <p:cNvPr id="10" name="Rectangle 9"/>
          <p:cNvSpPr/>
          <p:nvPr/>
        </p:nvSpPr>
        <p:spPr>
          <a:xfrm>
            <a:off x="6731208" y="942377"/>
            <a:ext cx="2160000" cy="786701"/>
          </a:xfrm>
          <a:prstGeom prst="rect">
            <a:avLst/>
          </a:prstGeom>
          <a:solidFill>
            <a:srgbClr val="00CEEA"/>
          </a:solidFill>
          <a:ln w="9525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ctr" defTabSz="685800">
              <a:defRPr/>
            </a:pPr>
            <a:r>
              <a:rPr lang="en-GB" sz="900" kern="0">
                <a:solidFill>
                  <a:schemeClr val="bg1"/>
                </a:solidFill>
                <a:latin typeface="Vinci Sans Medium"/>
              </a:rPr>
              <a:t>PRE-SELECTION/VOTE</a:t>
            </a:r>
          </a:p>
          <a:p>
            <a:pPr algn="ctr" defTabSz="685800">
              <a:defRPr/>
            </a:pPr>
            <a:r>
              <a:rPr lang="en-GB" sz="900" kern="0">
                <a:solidFill>
                  <a:schemeClr val="bg1"/>
                </a:solidFill>
                <a:latin typeface="Vinci Sans Light" panose="02000000000000000000" pitchFamily="2" charset="0"/>
              </a:rPr>
              <a:t>At the end of the online challenge, a jury of identified internal experts vote and select the best concepts</a:t>
            </a:r>
            <a:r>
              <a:rPr lang="en-GB" sz="900" kern="0">
                <a:solidFill>
                  <a:schemeClr val="bg1"/>
                </a:solidFill>
                <a:latin typeface="Vinci Sans Medium"/>
              </a:rPr>
              <a:t>.</a:t>
            </a:r>
            <a:endParaRPr lang="en-GB" sz="900" kern="0">
              <a:solidFill>
                <a:schemeClr val="bg1"/>
              </a:solidFill>
              <a:latin typeface="Vinci Sans Light" panose="02000000000000000000" pitchFamily="2" charset="0"/>
            </a:endParaRPr>
          </a:p>
        </p:txBody>
      </p:sp>
      <p:sp>
        <p:nvSpPr>
          <p:cNvPr id="35" name="ZoneTexte 34"/>
          <p:cNvSpPr txBox="1"/>
          <p:nvPr/>
        </p:nvSpPr>
        <p:spPr>
          <a:xfrm>
            <a:off x="6939701" y="1925404"/>
            <a:ext cx="1793077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900">
                <a:solidFill>
                  <a:schemeClr val="bg1"/>
                </a:solidFill>
                <a:latin typeface="Vinci Sans Light" panose="02000000000000000000" pitchFamily="2" charset="0"/>
                <a:cs typeface="Vinci Sans Light"/>
              </a:rPr>
              <a:t>3 teams per country | zone</a:t>
            </a:r>
          </a:p>
        </p:txBody>
      </p:sp>
      <p:grpSp>
        <p:nvGrpSpPr>
          <p:cNvPr id="82" name="Groupe 81"/>
          <p:cNvGrpSpPr/>
          <p:nvPr/>
        </p:nvGrpSpPr>
        <p:grpSpPr>
          <a:xfrm>
            <a:off x="4559397" y="702668"/>
            <a:ext cx="1821182" cy="1254451"/>
            <a:chOff x="4559397" y="826847"/>
            <a:chExt cx="1821182" cy="1254451"/>
          </a:xfrm>
        </p:grpSpPr>
        <p:sp>
          <p:nvSpPr>
            <p:cNvPr id="11" name="Rectangle 10"/>
            <p:cNvSpPr/>
            <p:nvPr/>
          </p:nvSpPr>
          <p:spPr>
            <a:xfrm>
              <a:off x="4559397" y="1064685"/>
              <a:ext cx="1800000" cy="789623"/>
            </a:xfrm>
            <a:prstGeom prst="rect">
              <a:avLst/>
            </a:prstGeom>
            <a:solidFill>
              <a:srgbClr val="00CEEA"/>
            </a:solidFill>
            <a:ln w="9525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6858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sz="900" b="0" i="0" u="none" strike="noStrike" kern="0" cap="none" spc="0" normalizeH="0" baseline="0" noProof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Vinci Sans Medium"/>
                  <a:ea typeface="+mn-ea"/>
                  <a:cs typeface="+mn-cs"/>
                </a:rPr>
                <a:t>3 SLIDES FILE + VIDEO PITCH</a:t>
              </a:r>
            </a:p>
            <a:p>
              <a:pPr lvl="0" algn="ctr" defTabSz="685800">
                <a:defRPr/>
              </a:pPr>
              <a:r>
                <a:rPr kumimoji="0" lang="fr-FR" sz="900" b="0" i="0" u="none" strike="noStrike" kern="0" cap="none" spc="0" normalizeH="0" baseline="0" noProof="0" err="1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Vinci Sans Light" panose="02000000000000000000" pitchFamily="2" charset="0"/>
                  <a:ea typeface="+mn-ea"/>
                  <a:cs typeface="+mn-cs"/>
                </a:rPr>
                <a:t>Students</a:t>
              </a:r>
              <a:r>
                <a:rPr kumimoji="0" lang="fr-FR" sz="900" b="0" i="0" u="none" strike="noStrike" kern="0" cap="none" spc="0" normalizeH="0" baseline="0" noProof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Vinci Sans Light" panose="02000000000000000000" pitchFamily="2" charset="0"/>
                  <a:ea typeface="+mn-ea"/>
                  <a:cs typeface="+mn-cs"/>
                </a:rPr>
                <a:t> </a:t>
              </a:r>
              <a:r>
                <a:rPr lang="fr-FR" sz="900" kern="0" err="1">
                  <a:solidFill>
                    <a:schemeClr val="bg1"/>
                  </a:solidFill>
                  <a:latin typeface="Vinci Sans Light" panose="02000000000000000000" pitchFamily="2" charset="0"/>
                </a:rPr>
                <a:t>form</a:t>
              </a:r>
              <a:r>
                <a:rPr kumimoji="0" lang="fr-FR" sz="900" b="0" i="0" u="none" strike="noStrike" kern="0" cap="none" spc="0" normalizeH="0" baseline="0" noProof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Vinci Sans Light" panose="02000000000000000000" pitchFamily="2" charset="0"/>
                  <a:ea typeface="+mn-ea"/>
                  <a:cs typeface="+mn-cs"/>
                </a:rPr>
                <a:t> </a:t>
              </a:r>
              <a:r>
                <a:rPr kumimoji="0" lang="fr-FR" sz="900" b="0" i="0" u="none" strike="noStrike" kern="0" cap="none" spc="0" normalizeH="0" baseline="0" noProof="0" err="1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Vinci Sans Light" panose="02000000000000000000" pitchFamily="2" charset="0"/>
                  <a:ea typeface="+mn-ea"/>
                  <a:cs typeface="+mn-cs"/>
                </a:rPr>
                <a:t>their</a:t>
              </a:r>
              <a:r>
                <a:rPr kumimoji="0" lang="fr-FR" sz="900" b="0" i="0" u="none" strike="noStrike" kern="0" cap="none" spc="0" normalizeH="0" baseline="0" noProof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Vinci Sans Light" panose="02000000000000000000" pitchFamily="2" charset="0"/>
                  <a:ea typeface="+mn-ea"/>
                  <a:cs typeface="+mn-cs"/>
                </a:rPr>
                <a:t> </a:t>
              </a:r>
              <a:r>
                <a:rPr lang="fr-FR" sz="900" u="sng" kern="0">
                  <a:solidFill>
                    <a:schemeClr val="bg1"/>
                  </a:solidFill>
                  <a:latin typeface="Vinci Sans Medium" panose="02000000000000000000" pitchFamily="2" charset="0"/>
                </a:rPr>
                <a:t>4-person</a:t>
              </a:r>
              <a:r>
                <a:rPr lang="fr-FR" sz="900" kern="0">
                  <a:solidFill>
                    <a:schemeClr val="bg1"/>
                  </a:solidFill>
                  <a:latin typeface="Vinci Sans Medium" panose="02000000000000000000" pitchFamily="2" charset="0"/>
                </a:rPr>
                <a:t> </a:t>
              </a:r>
              <a:r>
                <a:rPr kumimoji="0" lang="fr-FR" sz="900" b="0" i="0" u="none" strike="noStrike" kern="0" cap="none" spc="0" normalizeH="0" baseline="0" noProof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Vinci Sans Light" panose="02000000000000000000" pitchFamily="2" charset="0"/>
                  <a:ea typeface="+mn-ea"/>
                  <a:cs typeface="+mn-cs"/>
                </a:rPr>
                <a:t>mixed team </a:t>
              </a:r>
              <a:r>
                <a:rPr lang="fr-FR" sz="900" kern="0">
                  <a:solidFill>
                    <a:schemeClr val="bg1"/>
                  </a:solidFill>
                  <a:latin typeface="Vinci Sans Light" panose="02000000000000000000" pitchFamily="2" charset="0"/>
                </a:rPr>
                <a:t>and </a:t>
              </a:r>
              <a:r>
                <a:rPr lang="fr-FR" sz="900" kern="0" err="1">
                  <a:solidFill>
                    <a:schemeClr val="bg1"/>
                  </a:solidFill>
                  <a:latin typeface="Vinci Sans Light" panose="02000000000000000000" pitchFamily="2" charset="0"/>
                </a:rPr>
                <a:t>submit</a:t>
              </a:r>
              <a:r>
                <a:rPr lang="fr-FR" sz="900" kern="0">
                  <a:solidFill>
                    <a:schemeClr val="bg1"/>
                  </a:solidFill>
                  <a:latin typeface="Vinci Sans Light" panose="02000000000000000000" pitchFamily="2" charset="0"/>
                </a:rPr>
                <a:t> </a:t>
              </a:r>
              <a:r>
                <a:rPr kumimoji="0" lang="fr-FR" sz="900" b="0" i="0" u="none" strike="noStrike" kern="0" cap="none" spc="0" normalizeH="0" baseline="0" noProof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Vinci Sans Light" panose="02000000000000000000" pitchFamily="2" charset="0"/>
                  <a:ea typeface="+mn-ea"/>
                  <a:cs typeface="+mn-cs"/>
                </a:rPr>
                <a:t> </a:t>
              </a:r>
              <a:r>
                <a:rPr kumimoji="0" lang="fr-FR" sz="900" b="0" i="0" u="none" strike="noStrike" kern="0" cap="none" spc="0" normalizeH="0" baseline="0" noProof="0" err="1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Vinci Sans Light" panose="02000000000000000000" pitchFamily="2" charset="0"/>
                  <a:ea typeface="+mn-ea"/>
                  <a:cs typeface="+mn-cs"/>
                </a:rPr>
                <a:t>their</a:t>
              </a:r>
              <a:r>
                <a:rPr kumimoji="0" lang="fr-FR" sz="900" b="0" i="0" u="none" strike="noStrike" kern="0" cap="none" spc="0" normalizeH="0" baseline="0" noProof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Vinci Sans Light" panose="02000000000000000000" pitchFamily="2" charset="0"/>
                  <a:ea typeface="+mn-ea"/>
                  <a:cs typeface="+mn-cs"/>
                </a:rPr>
                <a:t> </a:t>
              </a:r>
              <a:r>
                <a:rPr kumimoji="0" lang="fr-FR" sz="900" b="0" i="0" u="none" strike="noStrike" kern="0" cap="none" spc="0" normalizeH="0" baseline="0" noProof="0" err="1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Vinci Sans Light" panose="02000000000000000000" pitchFamily="2" charset="0"/>
                  <a:ea typeface="+mn-ea"/>
                  <a:cs typeface="+mn-cs"/>
                </a:rPr>
                <a:t>proposals</a:t>
              </a:r>
              <a:r>
                <a:rPr kumimoji="0" lang="fr-FR" sz="900" b="0" i="0" u="none" strike="noStrike" kern="0" cap="none" spc="0" normalizeH="0" baseline="0" noProof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Vinci Sans Light" panose="02000000000000000000" pitchFamily="2" charset="0"/>
                  <a:ea typeface="+mn-ea"/>
                  <a:cs typeface="+mn-cs"/>
                </a:rPr>
                <a:t> </a:t>
              </a:r>
              <a:r>
                <a:rPr kumimoji="0" lang="fr-FR" sz="900" b="0" i="0" u="none" strike="noStrike" kern="0" cap="none" spc="0" normalizeH="0" baseline="0" noProof="0" err="1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Vinci Sans Light" panose="02000000000000000000" pitchFamily="2" charset="0"/>
                  <a:ea typeface="+mn-ea"/>
                  <a:cs typeface="+mn-cs"/>
                </a:rPr>
                <a:t>based</a:t>
              </a:r>
              <a:r>
                <a:rPr kumimoji="0" lang="fr-FR" sz="900" b="0" i="0" u="none" strike="noStrike" kern="0" cap="none" spc="0" normalizeH="0" baseline="0" noProof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Vinci Sans Light" panose="02000000000000000000" pitchFamily="2" charset="0"/>
                  <a:ea typeface="+mn-ea"/>
                  <a:cs typeface="+mn-cs"/>
                </a:rPr>
                <a:t> on one of the </a:t>
              </a:r>
              <a:r>
                <a:rPr kumimoji="0" lang="fr-FR" sz="900" b="0" i="0" u="none" strike="noStrike" kern="0" cap="none" spc="0" normalizeH="0" baseline="0" noProof="0" err="1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Vinci Sans Light" panose="02000000000000000000" pitchFamily="2" charset="0"/>
                  <a:ea typeface="+mn-ea"/>
                  <a:cs typeface="+mn-cs"/>
                </a:rPr>
                <a:t>subjects</a:t>
              </a:r>
              <a:r>
                <a:rPr kumimoji="0" lang="fr-FR" sz="900" b="0" i="0" u="none" strike="noStrike" kern="0" cap="none" spc="0" normalizeH="0" baseline="0" noProof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Vinci Sans Light" panose="02000000000000000000" pitchFamily="2" charset="0"/>
                  <a:ea typeface="+mn-ea"/>
                  <a:cs typeface="+mn-cs"/>
                </a:rPr>
                <a:t> </a:t>
              </a:r>
              <a:r>
                <a:rPr kumimoji="0" lang="fr-FR" sz="900" b="0" i="0" u="none" strike="noStrike" kern="0" cap="none" spc="0" normalizeH="0" baseline="0" noProof="0" err="1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Vinci Sans Light" panose="02000000000000000000" pitchFamily="2" charset="0"/>
                  <a:ea typeface="+mn-ea"/>
                  <a:cs typeface="+mn-cs"/>
                </a:rPr>
                <a:t>listed</a:t>
              </a:r>
              <a:endParaRPr kumimoji="0" lang="fr-FR" sz="900" b="0" i="0" u="none" strike="noStrike" kern="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Vinci Sans Light" panose="02000000000000000000" pitchFamily="2" charset="0"/>
                <a:ea typeface="+mn-ea"/>
                <a:cs typeface="+mn-cs"/>
              </a:endParaRPr>
            </a:p>
          </p:txBody>
        </p:sp>
        <p:sp>
          <p:nvSpPr>
            <p:cNvPr id="42" name="ZoneTexte 41"/>
            <p:cNvSpPr txBox="1"/>
            <p:nvPr/>
          </p:nvSpPr>
          <p:spPr>
            <a:xfrm>
              <a:off x="4579378" y="1827382"/>
              <a:ext cx="1801201" cy="2539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defTabSz="685800"/>
              <a:r>
                <a:rPr lang="fr-FR" sz="1050">
                  <a:solidFill>
                    <a:srgbClr val="581ACC"/>
                  </a:solidFill>
                  <a:latin typeface="Vinci Sans Medium"/>
                </a:rPr>
                <a:t>01/03/2020</a:t>
              </a:r>
            </a:p>
          </p:txBody>
        </p:sp>
        <p:sp>
          <p:nvSpPr>
            <p:cNvPr id="49" name="ZoneTexte 48"/>
            <p:cNvSpPr txBox="1"/>
            <p:nvPr/>
          </p:nvSpPr>
          <p:spPr>
            <a:xfrm>
              <a:off x="4559397" y="826847"/>
              <a:ext cx="1799999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defTabSz="685800"/>
              <a:r>
                <a:rPr lang="fr-FR" sz="900">
                  <a:solidFill>
                    <a:schemeClr val="bg1">
                      <a:lumMod val="10000"/>
                    </a:schemeClr>
                  </a:solidFill>
                  <a:latin typeface="Vinci Sans Medium"/>
                </a:rPr>
                <a:t>END OF THE ONLINE CHALLENGE</a:t>
              </a:r>
            </a:p>
          </p:txBody>
        </p:sp>
      </p:grpSp>
      <p:grpSp>
        <p:nvGrpSpPr>
          <p:cNvPr id="84" name="Groupe 83"/>
          <p:cNvGrpSpPr/>
          <p:nvPr/>
        </p:nvGrpSpPr>
        <p:grpSpPr>
          <a:xfrm>
            <a:off x="215775" y="685701"/>
            <a:ext cx="1800000" cy="1316270"/>
            <a:chOff x="215775" y="809880"/>
            <a:chExt cx="1800000" cy="1316270"/>
          </a:xfrm>
        </p:grpSpPr>
        <p:sp>
          <p:nvSpPr>
            <p:cNvPr id="8" name="Rectangle 7"/>
            <p:cNvSpPr/>
            <p:nvPr/>
          </p:nvSpPr>
          <p:spPr>
            <a:xfrm>
              <a:off x="215775" y="1064685"/>
              <a:ext cx="1800000" cy="808569"/>
            </a:xfrm>
            <a:prstGeom prst="rect">
              <a:avLst/>
            </a:prstGeom>
            <a:solidFill>
              <a:srgbClr val="00CEEA"/>
            </a:solidFill>
            <a:ln w="9525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algn="ctr" defTabSz="685800"/>
              <a:r>
                <a:rPr lang="en-GB" sz="900">
                  <a:solidFill>
                    <a:schemeClr val="bg1"/>
                  </a:solidFill>
                  <a:latin typeface="Vinci Sans Medium"/>
                </a:rPr>
                <a:t>CALL FOR PROJECTS</a:t>
              </a:r>
            </a:p>
            <a:p>
              <a:pPr algn="ctr" defTabSz="685800"/>
              <a:r>
                <a:rPr lang="en-GB" sz="900" kern="0">
                  <a:solidFill>
                    <a:schemeClr val="bg1"/>
                  </a:solidFill>
                  <a:latin typeface="Vinci Sans Light" panose="02000000000000000000" pitchFamily="2" charset="0"/>
                </a:rPr>
                <a:t>sent to VINCI Construction target schools/universities around the world</a:t>
              </a:r>
              <a:endParaRPr lang="en-GB" sz="900">
                <a:solidFill>
                  <a:schemeClr val="bg1"/>
                </a:solidFill>
                <a:latin typeface="Vinci Sans Light" panose="02000000000000000000" pitchFamily="2" charset="0"/>
              </a:endParaRPr>
            </a:p>
          </p:txBody>
        </p:sp>
        <p:sp>
          <p:nvSpPr>
            <p:cNvPr id="13" name="ZoneTexte 12"/>
            <p:cNvSpPr txBox="1"/>
            <p:nvPr/>
          </p:nvSpPr>
          <p:spPr>
            <a:xfrm>
              <a:off x="220777" y="809880"/>
              <a:ext cx="1789996" cy="2539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defTabSz="685800"/>
              <a:r>
                <a:rPr lang="fr-FR" sz="1050">
                  <a:solidFill>
                    <a:schemeClr val="bg1">
                      <a:lumMod val="10000"/>
                    </a:schemeClr>
                  </a:solidFill>
                  <a:latin typeface="Vinci Sans Medium"/>
                </a:rPr>
                <a:t>CHALLENGE LAUNCH</a:t>
              </a:r>
            </a:p>
          </p:txBody>
        </p:sp>
        <p:sp>
          <p:nvSpPr>
            <p:cNvPr id="63" name="ZoneTexte 62"/>
            <p:cNvSpPr txBox="1"/>
            <p:nvPr/>
          </p:nvSpPr>
          <p:spPr>
            <a:xfrm>
              <a:off x="215776" y="1872234"/>
              <a:ext cx="1799998" cy="2539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defTabSz="685800"/>
              <a:r>
                <a:rPr lang="fr-FR" sz="1050">
                  <a:solidFill>
                    <a:srgbClr val="581ACC"/>
                  </a:solidFill>
                  <a:latin typeface="Vinci Sans Medium"/>
                </a:rPr>
                <a:t>2019/07/01</a:t>
              </a:r>
            </a:p>
          </p:txBody>
        </p:sp>
      </p:grpSp>
      <p:sp>
        <p:nvSpPr>
          <p:cNvPr id="67" name="ZoneTexte 66"/>
          <p:cNvSpPr txBox="1"/>
          <p:nvPr/>
        </p:nvSpPr>
        <p:spPr>
          <a:xfrm>
            <a:off x="2411315" y="3297442"/>
            <a:ext cx="3211275" cy="253916"/>
          </a:xfrm>
          <a:prstGeom prst="rect">
            <a:avLst/>
          </a:prstGeom>
          <a:solidFill>
            <a:srgbClr val="F2F2F2"/>
          </a:solidFill>
        </p:spPr>
        <p:txBody>
          <a:bodyPr wrap="square" rtlCol="0">
            <a:spAutoFit/>
          </a:bodyPr>
          <a:lstStyle/>
          <a:p>
            <a:pPr algn="ctr" defTabSz="685800"/>
            <a:r>
              <a:rPr lang="fr-FR" sz="1050">
                <a:solidFill>
                  <a:srgbClr val="581ACC"/>
                </a:solidFill>
                <a:latin typeface="Vinci Sans Medium"/>
              </a:rPr>
              <a:t>17/04 TO 27/05/20</a:t>
            </a:r>
          </a:p>
        </p:txBody>
      </p:sp>
      <p:sp>
        <p:nvSpPr>
          <p:cNvPr id="85" name="Rectangle 84"/>
          <p:cNvSpPr/>
          <p:nvPr/>
        </p:nvSpPr>
        <p:spPr>
          <a:xfrm>
            <a:off x="6730006" y="1703203"/>
            <a:ext cx="2160001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685800"/>
            <a:r>
              <a:rPr lang="fr-FR" sz="1050">
                <a:solidFill>
                  <a:srgbClr val="581ACC"/>
                </a:solidFill>
                <a:latin typeface="Vinci Sans Medium"/>
              </a:rPr>
              <a:t>02/03 TO 16/03/2020</a:t>
            </a:r>
          </a:p>
        </p:txBody>
      </p:sp>
      <p:sp>
        <p:nvSpPr>
          <p:cNvPr id="116" name="ZoneTexte 115"/>
          <p:cNvSpPr txBox="1"/>
          <p:nvPr/>
        </p:nvSpPr>
        <p:spPr>
          <a:xfrm>
            <a:off x="2411315" y="4837296"/>
            <a:ext cx="321127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685800"/>
            <a:r>
              <a:rPr lang="fr-FR" sz="1050">
                <a:solidFill>
                  <a:srgbClr val="581ACC"/>
                </a:solidFill>
                <a:latin typeface="Vinci Sans Medium"/>
              </a:rPr>
              <a:t>28 &amp; 29 MAY 2020</a:t>
            </a:r>
          </a:p>
        </p:txBody>
      </p:sp>
      <p:sp>
        <p:nvSpPr>
          <p:cNvPr id="117" name="ZoneTexte 116"/>
          <p:cNvSpPr txBox="1"/>
          <p:nvPr/>
        </p:nvSpPr>
        <p:spPr>
          <a:xfrm>
            <a:off x="2411315" y="713064"/>
            <a:ext cx="178999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685800"/>
            <a:r>
              <a:rPr lang="fr-FR" sz="1050">
                <a:solidFill>
                  <a:schemeClr val="bg1">
                    <a:lumMod val="10000"/>
                  </a:schemeClr>
                </a:solidFill>
                <a:latin typeface="Vinci Sans Medium"/>
              </a:rPr>
              <a:t>PROMOTION</a:t>
            </a:r>
          </a:p>
        </p:txBody>
      </p:sp>
      <p:sp>
        <p:nvSpPr>
          <p:cNvPr id="50" name="Rectangle 49"/>
          <p:cNvSpPr/>
          <p:nvPr/>
        </p:nvSpPr>
        <p:spPr>
          <a:xfrm>
            <a:off x="6167336" y="4740299"/>
            <a:ext cx="2879605" cy="307132"/>
          </a:xfrm>
          <a:prstGeom prst="rect">
            <a:avLst/>
          </a:prstGeom>
          <a:noFill/>
          <a:ln w="9525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lvl="0" algn="r" defTabSz="685800">
              <a:defRPr/>
            </a:pPr>
            <a:r>
              <a:rPr lang="fr-FR" b="1" kern="0">
                <a:solidFill>
                  <a:srgbClr val="000000"/>
                </a:solidFill>
                <a:latin typeface="Vinci Sans Light" panose="02000000000000000000" pitchFamily="2" charset="0"/>
              </a:rPr>
              <a:t>*</a:t>
            </a:r>
            <a:r>
              <a:rPr lang="fr-FR" sz="1000" kern="0">
                <a:solidFill>
                  <a:srgbClr val="000000"/>
                </a:solidFill>
                <a:latin typeface="Vinci Sans Light" panose="02000000000000000000" pitchFamily="2" charset="0"/>
              </a:rPr>
              <a:t>Consolidation of </a:t>
            </a:r>
            <a:r>
              <a:rPr lang="fr-FR" sz="1000" kern="0" err="1">
                <a:solidFill>
                  <a:srgbClr val="000000"/>
                </a:solidFill>
                <a:latin typeface="Vinci Sans Light" panose="02000000000000000000" pitchFamily="2" charset="0"/>
              </a:rPr>
              <a:t>internship</a:t>
            </a:r>
            <a:r>
              <a:rPr lang="fr-FR" sz="1000" kern="0">
                <a:solidFill>
                  <a:srgbClr val="000000"/>
                </a:solidFill>
                <a:latin typeface="Vinci Sans Light" panose="02000000000000000000" pitchFamily="2" charset="0"/>
              </a:rPr>
              <a:t> and job applications</a:t>
            </a:r>
            <a:endParaRPr kumimoji="0" lang="fr-FR" sz="10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Vinci Sans Light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87344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FINAL </a:t>
            </a:r>
            <a:r>
              <a:rPr lang="fr-FR" err="1"/>
              <a:t>Ceremony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913467" y="1220424"/>
            <a:ext cx="6639353" cy="3393810"/>
          </a:xfrm>
        </p:spPr>
        <p:txBody>
          <a:bodyPr>
            <a:normAutofit/>
          </a:bodyPr>
          <a:lstStyle/>
          <a:p>
            <a:pPr marL="0" lvl="0" indent="0" defTabSz="914400" eaLnBrk="0" fontAlgn="base" hangingPunct="0">
              <a:lnSpc>
                <a:spcPct val="90000"/>
              </a:lnSpc>
              <a:spcBef>
                <a:spcPct val="45000"/>
              </a:spcBef>
              <a:spcAft>
                <a:spcPct val="20000"/>
              </a:spcAft>
              <a:buClr>
                <a:srgbClr val="0D3777"/>
              </a:buClr>
              <a:buSzPct val="85000"/>
              <a:buNone/>
            </a:pPr>
            <a:r>
              <a:rPr lang="en-GB" sz="1800" kern="0">
                <a:solidFill>
                  <a:srgbClr val="002966">
                    <a:lumMod val="40000"/>
                    <a:lumOff val="60000"/>
                  </a:srgbClr>
                </a:solidFill>
                <a:latin typeface="Vinci Sans Medium"/>
                <a:ea typeface="MS PGothic" pitchFamily="34" charset="-128"/>
              </a:rPr>
              <a:t>1</a:t>
            </a:r>
            <a:r>
              <a:rPr lang="en-GB" sz="1800" kern="0" baseline="30000">
                <a:solidFill>
                  <a:srgbClr val="002966">
                    <a:lumMod val="40000"/>
                    <a:lumOff val="60000"/>
                  </a:srgbClr>
                </a:solidFill>
                <a:latin typeface="Vinci Sans Medium"/>
                <a:ea typeface="MS PGothic" pitchFamily="34" charset="-128"/>
              </a:rPr>
              <a:t>st</a:t>
            </a:r>
            <a:r>
              <a:rPr lang="en-GB" sz="1800" kern="0">
                <a:solidFill>
                  <a:srgbClr val="002966">
                    <a:lumMod val="40000"/>
                    <a:lumOff val="60000"/>
                  </a:srgbClr>
                </a:solidFill>
                <a:latin typeface="Vinci Sans Medium"/>
                <a:ea typeface="MS PGothic" pitchFamily="34" charset="-128"/>
              </a:rPr>
              <a:t> prize</a:t>
            </a:r>
            <a:r>
              <a:rPr lang="en-GB" sz="1800" kern="0">
                <a:solidFill>
                  <a:srgbClr val="002966">
                    <a:lumMod val="40000"/>
                    <a:lumOff val="60000"/>
                  </a:srgbClr>
                </a:solidFill>
                <a:latin typeface="Vinci Sans Light" panose="02000000000000000000" pitchFamily="2" charset="0"/>
                <a:ea typeface="MS PGothic" pitchFamily="34" charset="-128"/>
              </a:rPr>
              <a:t> </a:t>
            </a:r>
          </a:p>
          <a:p>
            <a:pPr marL="0" indent="0" defTabSz="914400" eaLnBrk="0" fontAlgn="base" hangingPunct="0">
              <a:lnSpc>
                <a:spcPct val="90000"/>
              </a:lnSpc>
              <a:spcBef>
                <a:spcPct val="45000"/>
              </a:spcBef>
              <a:spcAft>
                <a:spcPct val="20000"/>
              </a:spcAft>
              <a:buClr>
                <a:srgbClr val="0D3777"/>
              </a:buClr>
              <a:buSzPct val="85000"/>
              <a:buNone/>
            </a:pPr>
            <a:r>
              <a:rPr lang="en-GB" sz="2000" kern="0">
                <a:solidFill>
                  <a:srgbClr val="FF0000"/>
                </a:solidFill>
                <a:latin typeface="Vinci Sans Medium"/>
                <a:ea typeface="MS PGothic" pitchFamily="34" charset="-128"/>
              </a:rPr>
              <a:t>+</a:t>
            </a:r>
            <a:r>
              <a:rPr lang="en-GB" kern="0">
                <a:solidFill>
                  <a:srgbClr val="FF0000"/>
                </a:solidFill>
                <a:ea typeface="MS PGothic" pitchFamily="34" charset="-128"/>
              </a:rPr>
              <a:t> </a:t>
            </a:r>
            <a:r>
              <a:rPr lang="en-GB" kern="0">
                <a:solidFill>
                  <a:srgbClr val="000000"/>
                </a:solidFill>
                <a:latin typeface="Vinci Sans Medium" panose="02000000000000000000" pitchFamily="2" charset="0"/>
                <a:ea typeface="MS PGothic" pitchFamily="34" charset="-128"/>
              </a:rPr>
              <a:t>Private visit to an exceptional VINCI Construction project in Singapore, Mexico or France </a:t>
            </a:r>
            <a:r>
              <a:rPr lang="en-GB" kern="0">
                <a:solidFill>
                  <a:schemeClr val="bg1">
                    <a:lumMod val="10000"/>
                  </a:schemeClr>
                </a:solidFill>
                <a:latin typeface="Vinci Sans Light" panose="02000000000000000000" pitchFamily="2" charset="0"/>
                <a:ea typeface="MS PGothic" pitchFamily="34" charset="-128"/>
              </a:rPr>
              <a:t>(round-trip ticket and 2 nights in a hotel, all expenses included)</a:t>
            </a:r>
            <a:endParaRPr lang="en-GB" kern="0">
              <a:solidFill>
                <a:srgbClr val="000000"/>
              </a:solidFill>
              <a:latin typeface="Vinci Sans Light" panose="02000000000000000000" pitchFamily="2" charset="0"/>
              <a:ea typeface="MS PGothic" pitchFamily="34" charset="-128"/>
            </a:endParaRPr>
          </a:p>
          <a:p>
            <a:pPr marL="0" lvl="0" indent="0" defTabSz="914400" eaLnBrk="0" fontAlgn="base" hangingPunct="0">
              <a:lnSpc>
                <a:spcPct val="90000"/>
              </a:lnSpc>
              <a:spcBef>
                <a:spcPct val="45000"/>
              </a:spcBef>
              <a:spcAft>
                <a:spcPct val="20000"/>
              </a:spcAft>
              <a:buClr>
                <a:srgbClr val="0D3777"/>
              </a:buClr>
              <a:buSzPct val="85000"/>
              <a:buNone/>
            </a:pPr>
            <a:endParaRPr lang="en-GB" sz="1350" kern="0">
              <a:solidFill>
                <a:srgbClr val="000000"/>
              </a:solidFill>
              <a:latin typeface="Vinci Sans Light" panose="02000000000000000000" pitchFamily="2" charset="0"/>
              <a:ea typeface="MS PGothic" pitchFamily="34" charset="-128"/>
            </a:endParaRPr>
          </a:p>
          <a:p>
            <a:pPr marL="0" lvl="0" indent="0" defTabSz="914400" eaLnBrk="0" fontAlgn="base" hangingPunct="0">
              <a:lnSpc>
                <a:spcPct val="90000"/>
              </a:lnSpc>
              <a:spcBef>
                <a:spcPct val="45000"/>
              </a:spcBef>
              <a:spcAft>
                <a:spcPct val="20000"/>
              </a:spcAft>
              <a:buClr>
                <a:srgbClr val="0D3777"/>
              </a:buClr>
              <a:buSzPct val="85000"/>
              <a:buNone/>
            </a:pPr>
            <a:r>
              <a:rPr lang="en-GB" sz="1800" kern="0">
                <a:solidFill>
                  <a:srgbClr val="002966">
                    <a:lumMod val="40000"/>
                    <a:lumOff val="60000"/>
                  </a:srgbClr>
                </a:solidFill>
                <a:latin typeface="Vinci Sans Medium"/>
                <a:ea typeface="MS PGothic" pitchFamily="34" charset="-128"/>
              </a:rPr>
              <a:t>2</a:t>
            </a:r>
            <a:r>
              <a:rPr lang="en-GB" sz="1800" kern="0" baseline="30000">
                <a:solidFill>
                  <a:srgbClr val="002966">
                    <a:lumMod val="40000"/>
                    <a:lumOff val="60000"/>
                  </a:srgbClr>
                </a:solidFill>
                <a:latin typeface="Vinci Sans Medium"/>
                <a:ea typeface="MS PGothic" pitchFamily="34" charset="-128"/>
              </a:rPr>
              <a:t>nd</a:t>
            </a:r>
            <a:r>
              <a:rPr lang="en-GB" sz="1800" kern="0">
                <a:solidFill>
                  <a:srgbClr val="002966">
                    <a:lumMod val="40000"/>
                    <a:lumOff val="60000"/>
                  </a:srgbClr>
                </a:solidFill>
                <a:latin typeface="Vinci Sans Medium"/>
                <a:ea typeface="MS PGothic" pitchFamily="34" charset="-128"/>
              </a:rPr>
              <a:t> and 3</a:t>
            </a:r>
            <a:r>
              <a:rPr lang="en-GB" sz="1800" kern="0" baseline="30000">
                <a:solidFill>
                  <a:srgbClr val="002966">
                    <a:lumMod val="40000"/>
                    <a:lumOff val="60000"/>
                  </a:srgbClr>
                </a:solidFill>
                <a:latin typeface="Vinci Sans Medium"/>
                <a:ea typeface="MS PGothic" pitchFamily="34" charset="-128"/>
              </a:rPr>
              <a:t>rd</a:t>
            </a:r>
            <a:r>
              <a:rPr lang="en-GB" sz="1800" kern="0">
                <a:solidFill>
                  <a:srgbClr val="002966">
                    <a:lumMod val="40000"/>
                    <a:lumOff val="60000"/>
                  </a:srgbClr>
                </a:solidFill>
                <a:latin typeface="Vinci Sans Medium"/>
                <a:ea typeface="MS PGothic" pitchFamily="34" charset="-128"/>
              </a:rPr>
              <a:t> prizes</a:t>
            </a:r>
          </a:p>
          <a:p>
            <a:pPr marL="0" lvl="0" indent="0" defTabSz="914400" eaLnBrk="0" fontAlgn="base" hangingPunct="0">
              <a:buClr>
                <a:srgbClr val="0D3777"/>
              </a:buClr>
              <a:buSzPct val="85000"/>
              <a:buNone/>
            </a:pPr>
            <a:r>
              <a:rPr lang="en-GB" sz="2000" kern="0">
                <a:solidFill>
                  <a:srgbClr val="FF0000"/>
                </a:solidFill>
                <a:latin typeface="Vinci Sans Medium"/>
                <a:ea typeface="MS PGothic" pitchFamily="34" charset="-128"/>
              </a:rPr>
              <a:t>+ </a:t>
            </a:r>
            <a:r>
              <a:rPr lang="en-GB" kern="0">
                <a:solidFill>
                  <a:srgbClr val="000000"/>
                </a:solidFill>
                <a:latin typeface="Vinci Sans Medium" panose="02000000000000000000" pitchFamily="2" charset="0"/>
                <a:ea typeface="MS PGothic" pitchFamily="34" charset="-128"/>
              </a:rPr>
              <a:t>Innovative devices worth $400 to $600 (GoPro and smart watch)</a:t>
            </a:r>
          </a:p>
          <a:p>
            <a:pPr marL="0" lvl="0" indent="0" defTabSz="914400" eaLnBrk="0" fontAlgn="base" hangingPunct="0">
              <a:lnSpc>
                <a:spcPct val="90000"/>
              </a:lnSpc>
              <a:spcBef>
                <a:spcPct val="45000"/>
              </a:spcBef>
              <a:spcAft>
                <a:spcPct val="20000"/>
              </a:spcAft>
              <a:buClr>
                <a:srgbClr val="0D3777"/>
              </a:buClr>
              <a:buSzPct val="85000"/>
              <a:buNone/>
            </a:pPr>
            <a:endParaRPr lang="en-GB" sz="1350" kern="0">
              <a:solidFill>
                <a:srgbClr val="000000"/>
              </a:solidFill>
              <a:latin typeface="Vinci Sans Light" panose="02000000000000000000" pitchFamily="2" charset="0"/>
              <a:ea typeface="MS PGothic" pitchFamily="34" charset="-128"/>
            </a:endParaRPr>
          </a:p>
          <a:p>
            <a:pPr marL="0" lvl="0" indent="0" defTabSz="914400" eaLnBrk="0" fontAlgn="base" hangingPunct="0">
              <a:lnSpc>
                <a:spcPct val="90000"/>
              </a:lnSpc>
              <a:spcBef>
                <a:spcPct val="45000"/>
              </a:spcBef>
              <a:spcAft>
                <a:spcPct val="20000"/>
              </a:spcAft>
              <a:buClr>
                <a:srgbClr val="0D3777"/>
              </a:buClr>
              <a:buSzPct val="85000"/>
              <a:buNone/>
            </a:pPr>
            <a:r>
              <a:rPr lang="en-GB" sz="1800" kern="0">
                <a:solidFill>
                  <a:srgbClr val="002966">
                    <a:lumMod val="40000"/>
                    <a:lumOff val="60000"/>
                  </a:srgbClr>
                </a:solidFill>
                <a:latin typeface="Vinci Sans Medium"/>
                <a:ea typeface="MS PGothic" pitchFamily="34" charset="-128"/>
              </a:rPr>
              <a:t>For all participants selected for the final</a:t>
            </a:r>
          </a:p>
          <a:p>
            <a:pPr marL="0" lvl="0" indent="0" defTabSz="914400" eaLnBrk="0" fontAlgn="base" hangingPunct="0">
              <a:buClr>
                <a:srgbClr val="0D3777"/>
              </a:buClr>
              <a:buSzPct val="85000"/>
              <a:buNone/>
            </a:pPr>
            <a:r>
              <a:rPr lang="en-GB" sz="2000" kern="0">
                <a:solidFill>
                  <a:srgbClr val="FF0000"/>
                </a:solidFill>
                <a:latin typeface="Vinci Sans Medium"/>
                <a:ea typeface="MS PGothic" pitchFamily="34" charset="-128"/>
              </a:rPr>
              <a:t>+ </a:t>
            </a:r>
            <a:r>
              <a:rPr lang="en-GB" kern="0">
                <a:solidFill>
                  <a:srgbClr val="000000"/>
                </a:solidFill>
                <a:latin typeface="Vinci Sans Medium" panose="02000000000000000000" pitchFamily="2" charset="0"/>
                <a:ea typeface="MS PGothic" pitchFamily="34" charset="-128"/>
              </a:rPr>
              <a:t>Sports equipment</a:t>
            </a:r>
          </a:p>
          <a:p>
            <a:pPr marL="0" lvl="0" indent="0" defTabSz="914400" eaLnBrk="0" fontAlgn="base" hangingPunct="0">
              <a:lnSpc>
                <a:spcPct val="90000"/>
              </a:lnSpc>
              <a:spcBef>
                <a:spcPct val="45000"/>
              </a:spcBef>
              <a:spcAft>
                <a:spcPct val="20000"/>
              </a:spcAft>
              <a:buClr>
                <a:srgbClr val="0D3777"/>
              </a:buClr>
              <a:buSzPct val="85000"/>
              <a:buNone/>
            </a:pPr>
            <a:endParaRPr lang="fr-CA" sz="1350" kern="0">
              <a:solidFill>
                <a:srgbClr val="000000"/>
              </a:solidFill>
              <a:latin typeface="Vinci Sans Light" panose="02000000000000000000" pitchFamily="2" charset="0"/>
              <a:ea typeface="MS PGothic" pitchFamily="34" charset="-128"/>
            </a:endParaRPr>
          </a:p>
          <a:p>
            <a:endParaRPr lang="fr-CA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7942" y="1122261"/>
            <a:ext cx="1089569" cy="1010782"/>
          </a:xfrm>
          <a:prstGeom prst="rect">
            <a:avLst/>
          </a:prstGeom>
        </p:spPr>
      </p:pic>
      <p:pic>
        <p:nvPicPr>
          <p:cNvPr id="5" name="Imag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9303" y="3442660"/>
            <a:ext cx="1054087" cy="1005060"/>
          </a:xfrm>
          <a:prstGeom prst="rect">
            <a:avLst/>
          </a:prstGeom>
        </p:spPr>
      </p:pic>
      <p:pic>
        <p:nvPicPr>
          <p:cNvPr id="17" name="Image 1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69303" y="2322017"/>
            <a:ext cx="1013231" cy="10214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4346564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par défaut">
  <a:themeElements>
    <a:clrScheme name="Personnalisée 40">
      <a:dk1>
        <a:srgbClr val="716F64"/>
      </a:dk1>
      <a:lt1>
        <a:srgbClr val="FFFEFE"/>
      </a:lt1>
      <a:dk2>
        <a:srgbClr val="E20025"/>
      </a:dk2>
      <a:lt2>
        <a:srgbClr val="004489"/>
      </a:lt2>
      <a:accent1>
        <a:srgbClr val="009AC2"/>
      </a:accent1>
      <a:accent2>
        <a:srgbClr val="0075BC"/>
      </a:accent2>
      <a:accent3>
        <a:srgbClr val="164191"/>
      </a:accent3>
      <a:accent4>
        <a:srgbClr val="501E7B"/>
      </a:accent4>
      <a:accent5>
        <a:srgbClr val="009340"/>
      </a:accent5>
      <a:accent6>
        <a:srgbClr val="BC1953"/>
      </a:accent6>
      <a:hlink>
        <a:srgbClr val="958D84"/>
      </a:hlink>
      <a:folHlink>
        <a:srgbClr val="716F64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noFill/>
        </a:ln>
        <a:effectLst/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 sz="1200" dirty="0" err="1" smtClean="0">
            <a:solidFill>
              <a:schemeClr val="tx1"/>
            </a:solidFill>
            <a:latin typeface="Vinci Sans"/>
            <a:cs typeface="Vinci Sans"/>
          </a:defRPr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dirty="0" err="1" smtClean="0">
            <a:latin typeface="Vinci Sans Light"/>
            <a:cs typeface="Vinci Sans Light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C7212ABA5684944B24CA64B605F6A0F" ma:contentTypeVersion="7" ma:contentTypeDescription="Crée un document." ma:contentTypeScope="" ma:versionID="e8643cf475ac7ca4be4637c9a2f5b144">
  <xsd:schema xmlns:xsd="http://www.w3.org/2001/XMLSchema" xmlns:xs="http://www.w3.org/2001/XMLSchema" xmlns:p="http://schemas.microsoft.com/office/2006/metadata/properties" xmlns:ns2="97f66278-e9b6-4781-aaf8-3cfe7fdadb8c" targetNamespace="http://schemas.microsoft.com/office/2006/metadata/properties" ma:root="true" ma:fieldsID="a9cc6c8dee805539c208e593b7ea9e53" ns2:_="">
    <xsd:import namespace="97f66278-e9b6-4781-aaf8-3cfe7fdadb8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7f66278-e9b6-4781-aaf8-3cfe7fdadb8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7DB9F1DC-F5AB-46F1-9CDD-6ACB4961A4EB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8A0BE58-9FF5-4D6E-AEAB-2EFB9250876F}">
  <ds:schemaRefs>
    <ds:schemaRef ds:uri="97f66278-e9b6-4781-aaf8-3cfe7fdadb8c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3E3F3174-9638-4F5E-99A0-D96B5EE45999}">
  <ds:schemaRefs>
    <ds:schemaRef ds:uri="97f66278-e9b6-4781-aaf8-3cfe7fdadb8c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Thème par défaut.thmx</Template>
  <Application>Microsoft Office PowerPoint</Application>
  <PresentationFormat>On-screen Show (16:9)</PresentationFormat>
  <Slides>5</Slides>
  <Notes>4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Thème par défaut</vt:lpstr>
      <vt:lpstr>The Trail by VINCI Construction – 2nd edition</vt:lpstr>
      <vt:lpstr>IMAGINE tomorrow’s construction industry</vt:lpstr>
      <vt:lpstr>WHAT IS THE TRAIL BY VINCI CONSTRUCTION?</vt:lpstr>
      <vt:lpstr>THE TRAIL 2020 SCHEDULE</vt:lpstr>
      <vt:lpstr>FINAL Ceremony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Lisa Gallay</dc:creator>
  <cp:revision>1</cp:revision>
  <dcterms:created xsi:type="dcterms:W3CDTF">2016-05-03T23:34:01Z</dcterms:created>
  <dcterms:modified xsi:type="dcterms:W3CDTF">2019-07-24T09:33:25Z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0x010100FC7212ABA5684944B24CA64B605F6A0F</vt:lpwstr>
  </property>
</Properties>
</file>