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66" r:id="rId5"/>
    <p:sldId id="353" r:id="rId6"/>
    <p:sldId id="365" r:id="rId7"/>
    <p:sldId id="364" r:id="rId8"/>
    <p:sldId id="356" r:id="rId9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69">
          <p15:clr>
            <a:srgbClr val="A4A3A4"/>
          </p15:clr>
        </p15:guide>
        <p15:guide id="3" orient="horz" pos="2157">
          <p15:clr>
            <a:srgbClr val="A4A3A4"/>
          </p15:clr>
        </p15:guide>
        <p15:guide id="4" pos="2879">
          <p15:clr>
            <a:srgbClr val="A4A3A4"/>
          </p15:clr>
        </p15:guide>
        <p15:guide id="5" orient="horz" pos="3144">
          <p15:clr>
            <a:srgbClr val="A4A3A4"/>
          </p15:clr>
        </p15:guide>
        <p15:guide id="6" orient="horz" pos="1618">
          <p15:clr>
            <a:srgbClr val="A4A3A4"/>
          </p15:clr>
        </p15:guide>
        <p15:guide id="7" pos="119">
          <p15:clr>
            <a:srgbClr val="A4A3A4"/>
          </p15:clr>
        </p15:guide>
        <p15:guide id="8" pos="5386">
          <p15:clr>
            <a:srgbClr val="A4A3A4"/>
          </p15:clr>
        </p15:guide>
        <p15:guide id="9" pos="2880">
          <p15:clr>
            <a:srgbClr val="A4A3A4"/>
          </p15:clr>
        </p15:guide>
        <p15:guide id="10" pos="45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e" initials="" lastIdx="42" clrIdx="0"/>
  <p:cmAuthor id="1" name="Lisa Gallay" initials="" lastIdx="0" clrIdx="1"/>
  <p:cmAuthor id="2" name="SCHNOERING Claire" initials="SC" lastIdx="3" clrIdx="2">
    <p:extLst>
      <p:ext uri="{19B8F6BF-5375-455C-9EA6-DF929625EA0E}">
        <p15:presenceInfo xmlns:p15="http://schemas.microsoft.com/office/powerpoint/2012/main" userId="S-1-5-21-2573939044-238453919-455085359-17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5AA"/>
    <a:srgbClr val="F4A641"/>
    <a:srgbClr val="FFCB44"/>
    <a:srgbClr val="9073AE"/>
    <a:srgbClr val="48BBD5"/>
    <a:srgbClr val="37B2A8"/>
    <a:srgbClr val="E7527E"/>
    <a:srgbClr val="EA6A5B"/>
    <a:srgbClr val="8EC279"/>
    <a:srgbClr val="13A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1"/>
        <p:guide pos="2869"/>
        <p:guide orient="horz" pos="2157"/>
        <p:guide pos="2879"/>
        <p:guide orient="horz" pos="3144"/>
        <p:guide orient="horz" pos="1618"/>
        <p:guide pos="119"/>
        <p:guide pos="5386"/>
        <p:guide pos="2880"/>
        <p:guide pos="457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DON Audrey" userId="S::audrey.bardon@vinci-construction.com::66c0250e-5532-4853-aec7-24224fc8a420" providerId="AD" clId="Web-{3A0B6596-488D-4352-94C4-CBACB8AB7EE7}"/>
    <pc:docChg chg="modSld">
      <pc:chgData name="BARDON Audrey" userId="S::audrey.bardon@vinci-construction.com::66c0250e-5532-4853-aec7-24224fc8a420" providerId="AD" clId="Web-{3A0B6596-488D-4352-94C4-CBACB8AB7EE7}" dt="2019-07-16T11:58:39.381" v="0" actId="1076"/>
      <pc:docMkLst>
        <pc:docMk/>
      </pc:docMkLst>
      <pc:sldChg chg="modSp">
        <pc:chgData name="BARDON Audrey" userId="S::audrey.bardon@vinci-construction.com::66c0250e-5532-4853-aec7-24224fc8a420" providerId="AD" clId="Web-{3A0B6596-488D-4352-94C4-CBACB8AB7EE7}" dt="2019-07-16T11:58:39.381" v="0" actId="1076"/>
        <pc:sldMkLst>
          <pc:docMk/>
          <pc:sldMk cId="3442874293" sldId="353"/>
        </pc:sldMkLst>
        <pc:picChg chg="mod">
          <ac:chgData name="BARDON Audrey" userId="S::audrey.bardon@vinci-construction.com::66c0250e-5532-4853-aec7-24224fc8a420" providerId="AD" clId="Web-{3A0B6596-488D-4352-94C4-CBACB8AB7EE7}" dt="2019-07-16T11:58:39.381" v="0" actId="1076"/>
          <ac:picMkLst>
            <pc:docMk/>
            <pc:sldMk cId="3442874293" sldId="353"/>
            <ac:picMk id="2" creationId="{00000000-0000-0000-0000-000000000000}"/>
          </ac:picMkLst>
        </pc:picChg>
      </pc:sldChg>
    </pc:docChg>
  </pc:docChgLst>
  <pc:docChgLst>
    <pc:chgData name="BARDON Audrey" userId="S::audrey.bardon@vinci-construction.com::66c0250e-5532-4853-aec7-24224fc8a420" providerId="AD" clId="Web-{C90EF9CA-2C57-4513-95E0-0B004EACA772}"/>
    <pc:docChg chg="modSld">
      <pc:chgData name="BARDON Audrey" userId="S::audrey.bardon@vinci-construction.com::66c0250e-5532-4853-aec7-24224fc8a420" providerId="AD" clId="Web-{C90EF9CA-2C57-4513-95E0-0B004EACA772}" dt="2019-07-16T11:57:36.136" v="21" actId="14100"/>
      <pc:docMkLst>
        <pc:docMk/>
      </pc:docMkLst>
      <pc:sldChg chg="modSp">
        <pc:chgData name="BARDON Audrey" userId="S::audrey.bardon@vinci-construction.com::66c0250e-5532-4853-aec7-24224fc8a420" providerId="AD" clId="Web-{C90EF9CA-2C57-4513-95E0-0B004EACA772}" dt="2019-07-16T11:57:36.136" v="21" actId="14100"/>
        <pc:sldMkLst>
          <pc:docMk/>
          <pc:sldMk cId="3442874293" sldId="353"/>
        </pc:sldMkLst>
        <pc:picChg chg="mod">
          <ac:chgData name="BARDON Audrey" userId="S::audrey.bardon@vinci-construction.com::66c0250e-5532-4853-aec7-24224fc8a420" providerId="AD" clId="Web-{C90EF9CA-2C57-4513-95E0-0B004EACA772}" dt="2019-07-16T11:57:36.136" v="21" actId="14100"/>
          <ac:picMkLst>
            <pc:docMk/>
            <pc:sldMk cId="3442874293" sldId="353"/>
            <ac:picMk id="2" creationId="{00000000-0000-0000-0000-000000000000}"/>
          </ac:picMkLst>
        </pc:picChg>
      </pc:sldChg>
    </pc:docChg>
  </pc:docChgLst>
  <pc:docChgLst>
    <pc:chgData name="Alanna Herbst" userId="845159d4-11b1-4e5f-b4bf-57a3fa5359f3" providerId="ADAL" clId="{F465B451-7364-4E8C-875C-A5C7827F0421}"/>
    <pc:docChg chg="modSld">
      <pc:chgData name="Alanna Herbst" userId="845159d4-11b1-4e5f-b4bf-57a3fa5359f3" providerId="ADAL" clId="{F465B451-7364-4E8C-875C-A5C7827F0421}" dt="2019-07-17T02:26:22.780" v="47" actId="20577"/>
      <pc:docMkLst>
        <pc:docMk/>
      </pc:docMkLst>
      <pc:sldChg chg="modSp">
        <pc:chgData name="Alanna Herbst" userId="845159d4-11b1-4e5f-b4bf-57a3fa5359f3" providerId="ADAL" clId="{F465B451-7364-4E8C-875C-A5C7827F0421}" dt="2019-07-17T02:26:22.780" v="47" actId="20577"/>
        <pc:sldMkLst>
          <pc:docMk/>
          <pc:sldMk cId="1904346564" sldId="356"/>
        </pc:sldMkLst>
        <pc:spChg chg="mod">
          <ac:chgData name="Alanna Herbst" userId="845159d4-11b1-4e5f-b4bf-57a3fa5359f3" providerId="ADAL" clId="{F465B451-7364-4E8C-875C-A5C7827F0421}" dt="2019-07-17T02:26:22.780" v="47" actId="20577"/>
          <ac:spMkLst>
            <pc:docMk/>
            <pc:sldMk cId="1904346564" sldId="356"/>
            <ac:spMk id="3" creationId="{00000000-0000-0000-0000-000000000000}"/>
          </ac:spMkLst>
        </pc:spChg>
      </pc:sldChg>
      <pc:sldChg chg="modSp">
        <pc:chgData name="Alanna Herbst" userId="845159d4-11b1-4e5f-b4bf-57a3fa5359f3" providerId="ADAL" clId="{F465B451-7364-4E8C-875C-A5C7827F0421}" dt="2019-07-17T02:24:55.244" v="40" actId="20577"/>
        <pc:sldMkLst>
          <pc:docMk/>
          <pc:sldMk cId="518734453" sldId="364"/>
        </pc:sldMkLst>
        <pc:spChg chg="mod">
          <ac:chgData name="Alanna Herbst" userId="845159d4-11b1-4e5f-b4bf-57a3fa5359f3" providerId="ADAL" clId="{F465B451-7364-4E8C-875C-A5C7827F0421}" dt="2019-07-17T02:24:49.324" v="37" actId="20577"/>
          <ac:spMkLst>
            <pc:docMk/>
            <pc:sldMk cId="518734453" sldId="364"/>
            <ac:spMk id="40" creationId="{00000000-0000-0000-0000-000000000000}"/>
          </ac:spMkLst>
        </pc:spChg>
        <pc:spChg chg="mod">
          <ac:chgData name="Alanna Herbst" userId="845159d4-11b1-4e5f-b4bf-57a3fa5359f3" providerId="ADAL" clId="{F465B451-7364-4E8C-875C-A5C7827F0421}" dt="2019-07-17T02:23:38.819" v="13" actId="20577"/>
          <ac:spMkLst>
            <pc:docMk/>
            <pc:sldMk cId="518734453" sldId="364"/>
            <ac:spMk id="42" creationId="{00000000-0000-0000-0000-000000000000}"/>
          </ac:spMkLst>
        </pc:spChg>
        <pc:spChg chg="mod">
          <ac:chgData name="Alanna Herbst" userId="845159d4-11b1-4e5f-b4bf-57a3fa5359f3" providerId="ADAL" clId="{F465B451-7364-4E8C-875C-A5C7827F0421}" dt="2019-07-17T02:24:55.244" v="40" actId="20577"/>
          <ac:spMkLst>
            <pc:docMk/>
            <pc:sldMk cId="518734453" sldId="364"/>
            <ac:spMk id="67" creationId="{00000000-0000-0000-0000-000000000000}"/>
          </ac:spMkLst>
        </pc:spChg>
        <pc:spChg chg="mod">
          <ac:chgData name="Alanna Herbst" userId="845159d4-11b1-4e5f-b4bf-57a3fa5359f3" providerId="ADAL" clId="{F465B451-7364-4E8C-875C-A5C7827F0421}" dt="2019-07-17T02:24:44.627" v="32" actId="20577"/>
          <ac:spMkLst>
            <pc:docMk/>
            <pc:sldMk cId="518734453" sldId="364"/>
            <ac:spMk id="85" creationId="{00000000-0000-0000-0000-000000000000}"/>
          </ac:spMkLst>
        </pc:spChg>
      </pc:sldChg>
      <pc:sldChg chg="modSp">
        <pc:chgData name="Alanna Herbst" userId="845159d4-11b1-4e5f-b4bf-57a3fa5359f3" providerId="ADAL" clId="{F465B451-7364-4E8C-875C-A5C7827F0421}" dt="2019-07-17T02:23:06.986" v="1" actId="20577"/>
        <pc:sldMkLst>
          <pc:docMk/>
          <pc:sldMk cId="1505435308" sldId="365"/>
        </pc:sldMkLst>
        <pc:spChg chg="mod">
          <ac:chgData name="Alanna Herbst" userId="845159d4-11b1-4e5f-b4bf-57a3fa5359f3" providerId="ADAL" clId="{F465B451-7364-4E8C-875C-A5C7827F0421}" dt="2019-07-17T02:23:06.986" v="1" actId="20577"/>
          <ac:spMkLst>
            <pc:docMk/>
            <pc:sldMk cId="1505435308" sldId="365"/>
            <ac:spMk id="10" creationId="{E0F349B6-751D-433E-8AB9-2AD7BF94110C}"/>
          </ac:spMkLst>
        </pc:spChg>
      </pc:sldChg>
      <pc:sldChg chg="modSp">
        <pc:chgData name="Alanna Herbst" userId="845159d4-11b1-4e5f-b4bf-57a3fa5359f3" providerId="ADAL" clId="{F465B451-7364-4E8C-875C-A5C7827F0421}" dt="2019-07-17T02:22:10.744" v="0" actId="6549"/>
        <pc:sldMkLst>
          <pc:docMk/>
          <pc:sldMk cId="1765869899" sldId="366"/>
        </pc:sldMkLst>
        <pc:spChg chg="mod">
          <ac:chgData name="Alanna Herbst" userId="845159d4-11b1-4e5f-b4bf-57a3fa5359f3" providerId="ADAL" clId="{F465B451-7364-4E8C-875C-A5C7827F0421}" dt="2019-07-17T02:22:10.744" v="0" actId="6549"/>
          <ac:spMkLst>
            <pc:docMk/>
            <pc:sldMk cId="1765869899" sldId="36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5EB31-22A9-584F-A344-BA6EC464FAF6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6D6B-ADC0-2442-9367-59F248D98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60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A2767-A700-5942-BE3D-0154D72E5D7B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0D61A-D4B4-EA49-B95A-32BBC3CC39E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43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0D61A-D4B4-EA49-B95A-32BBC3CC39E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344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4832" indent="-164832">
              <a:buFontTx/>
              <a:buChar char="-"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79104">
              <a:defRPr/>
            </a:pPr>
            <a:fld id="{50B0D61A-D4B4-EA49-B95A-32BBC3CC39E1}" type="slidenum">
              <a:rPr lang="fr-FR" sz="1700" kern="0">
                <a:solidFill>
                  <a:sysClr val="windowText" lastClr="000000"/>
                </a:solidFill>
              </a:rPr>
              <a:pPr defTabSz="879104">
                <a:defRPr/>
              </a:pPr>
              <a:t>3</a:t>
            </a:fld>
            <a:endParaRPr lang="fr-FR" sz="17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6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0D61A-D4B4-EA49-B95A-32BBC3CC39E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8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0D61A-D4B4-EA49-B95A-32BBC3CC39E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47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2889" y="2794932"/>
            <a:ext cx="7398971" cy="1102519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300" baseline="0">
                <a:solidFill>
                  <a:schemeClr val="tx1"/>
                </a:solidFill>
                <a:latin typeface="Vinci Serif Light"/>
                <a:cs typeface="Vinci Serif Light"/>
              </a:defRPr>
            </a:lvl1pPr>
          </a:lstStyle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8610" y="4238601"/>
            <a:ext cx="4650803" cy="56412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100" cap="all" spc="-30" baseline="0">
                <a:solidFill>
                  <a:schemeClr val="accent3"/>
                </a:solidFill>
                <a:latin typeface="Vinci Sans Light"/>
                <a:cs typeface="Vinci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58271" cy="224432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Vinci Sans"/>
                <a:cs typeface="Vinci Sans"/>
              </a:defRPr>
            </a:lvl1pPr>
          </a:lstStyle>
          <a:p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0" y="4755357"/>
            <a:ext cx="7892810" cy="3881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pic>
        <p:nvPicPr>
          <p:cNvPr id="11" name="Image 10" descr="vcons_log_cou_R [Converti]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5000" y="4709798"/>
            <a:ext cx="987837" cy="35999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954088" y="4028500"/>
            <a:ext cx="1260000" cy="815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</p:spTree>
    <p:extLst>
      <p:ext uri="{BB962C8B-B14F-4D97-AF65-F5344CB8AC3E}">
        <p14:creationId xmlns:p14="http://schemas.microsoft.com/office/powerpoint/2010/main" val="253156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4686" y="57190"/>
            <a:ext cx="7607315" cy="671398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2400" b="0" i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</a:lstStyle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8544" y="861280"/>
            <a:ext cx="6012125" cy="5337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cap="all" baseline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cap="all" baseline="0">
                <a:solidFill>
                  <a:schemeClr val="tx1"/>
                </a:solidFill>
                <a:latin typeface="Vinci Sans"/>
                <a:cs typeface="Vinci Sans"/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7141" y="4814169"/>
            <a:ext cx="2270573" cy="273844"/>
          </a:xfrm>
        </p:spPr>
        <p:txBody>
          <a:bodyPr/>
          <a:lstStyle>
            <a:lvl1pPr>
              <a:defRPr sz="700"/>
            </a:lvl1pPr>
          </a:lstStyle>
          <a:p>
            <a:r>
              <a:rPr lang="en-US"/>
              <a:t>Presentation title   |   00/00/0000</a:t>
            </a:r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968544" y="1460845"/>
            <a:ext cx="6012125" cy="5337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cap="all" baseline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cap="all" baseline="0">
                <a:solidFill>
                  <a:schemeClr val="tx1"/>
                </a:solidFill>
                <a:latin typeface="Vinci Sans"/>
                <a:cs typeface="Vinci Sans"/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968544" y="2058916"/>
            <a:ext cx="6012125" cy="5337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cap="all" baseline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cap="all" baseline="0">
                <a:solidFill>
                  <a:schemeClr val="tx1"/>
                </a:solidFill>
                <a:latin typeface="Vinci Sans"/>
                <a:cs typeface="Vinci Sans"/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968544" y="2662387"/>
            <a:ext cx="6012125" cy="5337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cap="all" baseline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cap="all" baseline="0">
                <a:solidFill>
                  <a:schemeClr val="tx1"/>
                </a:solidFill>
                <a:latin typeface="Vinci Sans"/>
                <a:cs typeface="Vinci Sans"/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6" hasCustomPrompt="1"/>
          </p:nvPr>
        </p:nvSpPr>
        <p:spPr>
          <a:xfrm>
            <a:off x="7082769" y="894952"/>
            <a:ext cx="1178143" cy="521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500" b="0" i="0" cap="all" baseline="0">
                <a:solidFill>
                  <a:srgbClr val="164191"/>
                </a:solidFill>
                <a:latin typeface="Vinci Sans Light"/>
                <a:cs typeface="Vinci Sans Light"/>
              </a:defRPr>
            </a:lvl1pPr>
            <a:lvl2pPr marL="457200" indent="0">
              <a:buNone/>
              <a:defRPr>
                <a:latin typeface="Vinci Sans"/>
                <a:cs typeface="Vinci Sans"/>
              </a:defRPr>
            </a:lvl2pPr>
            <a:lvl3pPr marL="914400" indent="0">
              <a:buNone/>
              <a:defRPr>
                <a:latin typeface="Vinci Sans"/>
                <a:cs typeface="Vinci Sans"/>
              </a:defRPr>
            </a:lvl3pPr>
            <a:lvl4pPr marL="1371600" indent="0">
              <a:buNone/>
              <a:defRPr>
                <a:latin typeface="Vinci Sans"/>
                <a:cs typeface="Vinci Sans"/>
              </a:defRPr>
            </a:lvl4pPr>
            <a:lvl5pPr marL="1828800" indent="0">
              <a:buNone/>
              <a:defRPr>
                <a:latin typeface="Vinci Sans"/>
                <a:cs typeface="Vinci Sans"/>
              </a:defRPr>
            </a:lvl5pPr>
          </a:lstStyle>
          <a:p>
            <a:pPr lvl="0"/>
            <a:r>
              <a:rPr lang="fr-FR"/>
              <a:t>P</a:t>
            </a:r>
          </a:p>
        </p:txBody>
      </p:sp>
      <p:sp>
        <p:nvSpPr>
          <p:cNvPr id="14" name="Espace réservé du contenu 12"/>
          <p:cNvSpPr>
            <a:spLocks noGrp="1"/>
          </p:cNvSpPr>
          <p:nvPr>
            <p:ph sz="quarter" idx="17" hasCustomPrompt="1"/>
          </p:nvPr>
        </p:nvSpPr>
        <p:spPr>
          <a:xfrm>
            <a:off x="7082769" y="1503468"/>
            <a:ext cx="1185239" cy="521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1288" indent="-141288" algn="r">
              <a:buFontTx/>
              <a:buNone/>
              <a:defRPr lang="fr-FR" sz="2500" b="0" i="0" cap="all" baseline="0" dirty="0">
                <a:solidFill>
                  <a:srgbClr val="164191"/>
                </a:solidFill>
                <a:latin typeface="Vinci Sans Light"/>
                <a:cs typeface="Vinci Sans Light"/>
              </a:defRPr>
            </a:lvl1pPr>
          </a:lstStyle>
          <a:p>
            <a:pPr marL="0" lvl="0" indent="0" algn="r"/>
            <a:r>
              <a:rPr lang="fr-FR"/>
              <a:t>P</a:t>
            </a:r>
          </a:p>
        </p:txBody>
      </p:sp>
      <p:sp>
        <p:nvSpPr>
          <p:cNvPr id="15" name="Espace réservé du contenu 12"/>
          <p:cNvSpPr>
            <a:spLocks noGrp="1"/>
          </p:cNvSpPr>
          <p:nvPr>
            <p:ph sz="quarter" idx="18" hasCustomPrompt="1"/>
          </p:nvPr>
        </p:nvSpPr>
        <p:spPr>
          <a:xfrm>
            <a:off x="7082769" y="2116126"/>
            <a:ext cx="1184275" cy="521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1288" indent="-141288" algn="r">
              <a:buFontTx/>
              <a:buNone/>
              <a:defRPr lang="fr-FR" sz="2500" b="0" i="0" cap="all" baseline="0" dirty="0">
                <a:solidFill>
                  <a:srgbClr val="164191"/>
                </a:solidFill>
                <a:latin typeface="Vinci Sans Light"/>
                <a:cs typeface="Vinci Sans Light"/>
              </a:defRPr>
            </a:lvl1pPr>
          </a:lstStyle>
          <a:p>
            <a:pPr marL="0" lvl="0" indent="0" algn="r"/>
            <a:r>
              <a:rPr lang="fr-FR"/>
              <a:t>P</a:t>
            </a:r>
          </a:p>
        </p:txBody>
      </p:sp>
      <p:sp>
        <p:nvSpPr>
          <p:cNvPr id="16" name="Espace réservé du contenu 12"/>
          <p:cNvSpPr>
            <a:spLocks noGrp="1"/>
          </p:cNvSpPr>
          <p:nvPr>
            <p:ph sz="quarter" idx="19" hasCustomPrompt="1"/>
          </p:nvPr>
        </p:nvSpPr>
        <p:spPr>
          <a:xfrm>
            <a:off x="7082769" y="3317626"/>
            <a:ext cx="1178144" cy="521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1288" indent="-141288" algn="r">
              <a:buFontTx/>
              <a:buNone/>
              <a:defRPr lang="fr-FR" sz="2500" b="0" i="0" cap="all" baseline="0" dirty="0">
                <a:solidFill>
                  <a:srgbClr val="164191"/>
                </a:solidFill>
                <a:latin typeface="Vinci Sans Light"/>
                <a:cs typeface="Vinci Sans Light"/>
              </a:defRPr>
            </a:lvl1pPr>
          </a:lstStyle>
          <a:p>
            <a:pPr marL="0" lvl="0" indent="0" algn="r"/>
            <a:r>
              <a:rPr lang="fr-FR"/>
              <a:t>P</a:t>
            </a:r>
          </a:p>
        </p:txBody>
      </p:sp>
      <p:sp>
        <p:nvSpPr>
          <p:cNvPr id="24" name="Espace réservé du numéro de diapositive 5"/>
          <p:cNvSpPr txBox="1">
            <a:spLocks/>
          </p:cNvSpPr>
          <p:nvPr userDrawn="1"/>
        </p:nvSpPr>
        <p:spPr>
          <a:xfrm>
            <a:off x="1422889" y="4820521"/>
            <a:ext cx="2975894" cy="273844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0" i="0" kern="1200">
                <a:solidFill>
                  <a:schemeClr val="tx1"/>
                </a:solidFill>
                <a:latin typeface="Vinci Sans Light"/>
                <a:ea typeface="+mn-ea"/>
                <a:cs typeface="Vinci Sans Light"/>
              </a:rPr>
              <a:t>|   </a:t>
            </a:r>
            <a:r>
              <a:rPr lang="fr-FR" sz="700" b="0" i="0" kern="1200">
                <a:solidFill>
                  <a:schemeClr val="tx1"/>
                </a:solidFill>
                <a:latin typeface="Vinci Sans Light"/>
                <a:ea typeface="+mn-ea"/>
                <a:cs typeface="Vinci Sans Light"/>
              </a:rPr>
              <a:t>P. </a:t>
            </a:r>
            <a:fld id="{7FB178A2-EB14-3846-A599-3E4F8DC79C04}" type="slidenum">
              <a:rPr lang="fr-FR" sz="700" b="0" i="0" kern="1200" smtClean="0">
                <a:solidFill>
                  <a:schemeClr val="tx1"/>
                </a:solidFill>
                <a:latin typeface="Vinci Sans Light"/>
                <a:ea typeface="+mn-ea"/>
                <a:cs typeface="Vinci Sans Light"/>
              </a:rPr>
              <a:pPr/>
              <a:t>‹#›</a:t>
            </a:fld>
            <a:endParaRPr lang="fr-FR" sz="700" b="0" i="0" kern="1200">
              <a:solidFill>
                <a:schemeClr val="tx1"/>
              </a:solidFill>
              <a:latin typeface="Vinci Sans Light"/>
              <a:ea typeface="+mn-ea"/>
              <a:cs typeface="Vinci Sans Light"/>
            </a:endParaRPr>
          </a:p>
        </p:txBody>
      </p:sp>
      <p:sp>
        <p:nvSpPr>
          <p:cNvPr id="25" name="Espace réservé du contenu 2"/>
          <p:cNvSpPr>
            <a:spLocks noGrp="1"/>
          </p:cNvSpPr>
          <p:nvPr>
            <p:ph idx="24"/>
          </p:nvPr>
        </p:nvSpPr>
        <p:spPr>
          <a:xfrm>
            <a:off x="968544" y="3249170"/>
            <a:ext cx="6012125" cy="5337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cap="all" baseline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cap="all" baseline="0">
                <a:solidFill>
                  <a:schemeClr val="tx1"/>
                </a:solidFill>
                <a:latin typeface="Vinci Sans"/>
                <a:cs typeface="Vinci Sans"/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26" name="Espace réservé du contenu 2"/>
          <p:cNvSpPr>
            <a:spLocks noGrp="1"/>
          </p:cNvSpPr>
          <p:nvPr>
            <p:ph idx="25"/>
          </p:nvPr>
        </p:nvSpPr>
        <p:spPr>
          <a:xfrm>
            <a:off x="968544" y="3864083"/>
            <a:ext cx="6012125" cy="5337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cap="all" baseline="0">
                <a:solidFill>
                  <a:srgbClr val="164191"/>
                </a:solidFill>
                <a:latin typeface="Vinci Serif Light"/>
                <a:cs typeface="Vinci Serif Ligh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cap="all" baseline="0">
                <a:solidFill>
                  <a:schemeClr val="tx1"/>
                </a:solidFill>
                <a:latin typeface="Vinci Sans"/>
                <a:cs typeface="Vinci Sans"/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27" name="Espace réservé du contenu 12"/>
          <p:cNvSpPr>
            <a:spLocks noGrp="1"/>
          </p:cNvSpPr>
          <p:nvPr>
            <p:ph sz="quarter" idx="26" hasCustomPrompt="1"/>
          </p:nvPr>
        </p:nvSpPr>
        <p:spPr>
          <a:xfrm>
            <a:off x="7082769" y="3890753"/>
            <a:ext cx="1178143" cy="521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1288" indent="-141288" algn="r">
              <a:buFontTx/>
              <a:buNone/>
              <a:defRPr lang="fr-FR" sz="2500" b="0" i="0" cap="all" baseline="0" dirty="0">
                <a:solidFill>
                  <a:srgbClr val="164191"/>
                </a:solidFill>
                <a:latin typeface="Vinci Sans Light"/>
                <a:cs typeface="Vinci Sans Light"/>
              </a:defRPr>
            </a:lvl1pPr>
          </a:lstStyle>
          <a:p>
            <a:pPr marL="0" lvl="0" indent="0" algn="r"/>
            <a:r>
              <a:rPr lang="fr-FR"/>
              <a:t>P</a:t>
            </a:r>
          </a:p>
        </p:txBody>
      </p:sp>
      <p:sp>
        <p:nvSpPr>
          <p:cNvPr id="28" name="Espace réservé du contenu 12"/>
          <p:cNvSpPr>
            <a:spLocks noGrp="1"/>
          </p:cNvSpPr>
          <p:nvPr>
            <p:ph sz="quarter" idx="27" hasCustomPrompt="1"/>
          </p:nvPr>
        </p:nvSpPr>
        <p:spPr>
          <a:xfrm>
            <a:off x="7082769" y="2690992"/>
            <a:ext cx="1185239" cy="521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1288" indent="-141288" algn="r">
              <a:buFontTx/>
              <a:buNone/>
              <a:defRPr lang="fr-FR" sz="2500" b="0" i="0" cap="all" baseline="0" dirty="0">
                <a:solidFill>
                  <a:srgbClr val="164191"/>
                </a:solidFill>
                <a:latin typeface="Vinci Sans Light"/>
                <a:cs typeface="Vinci Sans Light"/>
              </a:defRPr>
            </a:lvl1pPr>
          </a:lstStyle>
          <a:p>
            <a:pPr marL="0" lvl="0" indent="0" algn="r"/>
            <a:r>
              <a:rPr lang="fr-FR"/>
              <a:t>P</a:t>
            </a:r>
          </a:p>
        </p:txBody>
      </p:sp>
      <p:pic>
        <p:nvPicPr>
          <p:cNvPr id="31" name="Image 30" descr="vcons_log_cou_R [Converti]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5000" y="4709798"/>
            <a:ext cx="987837" cy="3599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863600" y="958088"/>
            <a:ext cx="75066" cy="39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63600" y="1553027"/>
            <a:ext cx="75066" cy="39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863600" y="2141424"/>
            <a:ext cx="75066" cy="39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863600" y="2742086"/>
            <a:ext cx="75066" cy="39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863600" y="3340510"/>
            <a:ext cx="75066" cy="39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863600" y="3941166"/>
            <a:ext cx="75066" cy="39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-1" y="0"/>
            <a:ext cx="1762126" cy="97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</p:spTree>
    <p:extLst>
      <p:ext uri="{BB962C8B-B14F-4D97-AF65-F5344CB8AC3E}">
        <p14:creationId xmlns:p14="http://schemas.microsoft.com/office/powerpoint/2010/main" val="412075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Couleu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-522"/>
            <a:ext cx="9150755" cy="5149088"/>
          </a:xfrm>
          <a:prstGeom prst="rect">
            <a:avLst/>
          </a:prstGeom>
          <a:solidFill>
            <a:srgbClr val="0044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6D5490"/>
              </a:solidFill>
            </a:endParaRPr>
          </a:p>
        </p:txBody>
      </p:sp>
      <p:sp>
        <p:nvSpPr>
          <p:cNvPr id="14" name="Espace réservé pour une image  13"/>
          <p:cNvSpPr>
            <a:spLocks noGrp="1"/>
          </p:cNvSpPr>
          <p:nvPr>
            <p:ph type="pic" sz="quarter" idx="47"/>
          </p:nvPr>
        </p:nvSpPr>
        <p:spPr>
          <a:xfrm>
            <a:off x="1" y="-522"/>
            <a:ext cx="4583113" cy="5162472"/>
          </a:xfrm>
        </p:spPr>
        <p:txBody>
          <a:bodyPr/>
          <a:lstStyle>
            <a:lvl1pPr marL="0" indent="0">
              <a:buNone/>
              <a:defRPr>
                <a:solidFill>
                  <a:srgbClr val="FFFEFE"/>
                </a:solidFill>
              </a:defRPr>
            </a:lvl1pPr>
          </a:lstStyle>
          <a:p>
            <a:endParaRPr lang="fr-FR"/>
          </a:p>
        </p:txBody>
      </p:sp>
      <p:sp>
        <p:nvSpPr>
          <p:cNvPr id="55" name="Espace réservé du contenu 18"/>
          <p:cNvSpPr txBox="1">
            <a:spLocks/>
          </p:cNvSpPr>
          <p:nvPr userDrawn="1"/>
        </p:nvSpPr>
        <p:spPr>
          <a:xfrm rot="10800000" flipV="1">
            <a:off x="5309739" y="3153038"/>
            <a:ext cx="1669532" cy="83320"/>
          </a:xfrm>
          <a:prstGeom prst="rect">
            <a:avLst/>
          </a:prstGeom>
          <a:solidFill>
            <a:schemeClr val="tx2"/>
          </a:solidFill>
          <a:effectLst/>
        </p:spPr>
        <p:txBody>
          <a:bodyPr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4" name="Espace réservé du contenu 5"/>
          <p:cNvSpPr>
            <a:spLocks noGrp="1"/>
          </p:cNvSpPr>
          <p:nvPr>
            <p:ph sz="quarter" idx="49"/>
          </p:nvPr>
        </p:nvSpPr>
        <p:spPr>
          <a:xfrm>
            <a:off x="5206370" y="3295768"/>
            <a:ext cx="3593143" cy="131274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050" b="0" i="0" kern="0" cap="all" spc="10" baseline="0">
                <a:solidFill>
                  <a:schemeClr val="bg1"/>
                </a:solidFill>
                <a:latin typeface="Vinci Sans Light"/>
                <a:cs typeface="Vinci Sans Light"/>
              </a:defRPr>
            </a:lvl1pPr>
            <a:lvl2pPr marL="742950" indent="0">
              <a:buNone/>
              <a:defRPr>
                <a:solidFill>
                  <a:schemeClr val="bg1"/>
                </a:solidFill>
              </a:defRPr>
            </a:lvl2pPr>
            <a:lvl3pPr marL="118745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6611" y="1699004"/>
            <a:ext cx="3592902" cy="116699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2300" b="0" i="0" cap="all">
                <a:solidFill>
                  <a:schemeClr val="bg1"/>
                </a:solidFill>
                <a:latin typeface="Vinci Serif Light"/>
                <a:cs typeface="Vinci Serif Light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85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V4-Couleu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1762126" cy="97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Tx/>
              <a:buNone/>
            </a:pPr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09" y="61284"/>
            <a:ext cx="7821611" cy="85725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fr-FR" sz="1700" b="0" i="0" kern="1200" cap="all" spc="0" baseline="0" dirty="0">
                <a:solidFill>
                  <a:srgbClr val="164191"/>
                </a:solidFill>
                <a:latin typeface="Vinci Serif Light"/>
                <a:ea typeface="+mj-ea"/>
                <a:cs typeface="Vinci Serif Light"/>
              </a:defRPr>
            </a:lvl1pPr>
          </a:lstStyle>
          <a:p>
            <a:pPr lvl="0"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1209" y="1220424"/>
            <a:ext cx="7821612" cy="33938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   |   00/00/0000</a:t>
            </a:r>
            <a:endParaRPr lang="fr-FR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835238" y="875235"/>
            <a:ext cx="7711862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52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3102" y="57271"/>
            <a:ext cx="781399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>
              <a:lnSpc>
                <a:spcPct val="90000"/>
              </a:lnSpc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7141" y="4814169"/>
            <a:ext cx="227057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 i="0">
                <a:solidFill>
                  <a:schemeClr val="tx1"/>
                </a:solidFill>
                <a:latin typeface="Vinci Sans Light"/>
                <a:cs typeface="Vinci Sans Light"/>
              </a:defRPr>
            </a:lvl1pPr>
          </a:lstStyle>
          <a:p>
            <a:r>
              <a:rPr lang="en-US"/>
              <a:t>Presentation title   |   00/00/0000</a:t>
            </a:r>
            <a:endParaRPr lang="fr-FR"/>
          </a:p>
        </p:txBody>
      </p:sp>
      <p:sp>
        <p:nvSpPr>
          <p:cNvPr id="12" name="Espace réservé du texte 2"/>
          <p:cNvSpPr>
            <a:spLocks noGrp="1"/>
          </p:cNvSpPr>
          <p:nvPr>
            <p:ph type="body" idx="1"/>
          </p:nvPr>
        </p:nvSpPr>
        <p:spPr>
          <a:xfrm>
            <a:off x="733102" y="1221171"/>
            <a:ext cx="7813998" cy="3395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9" name="Image 8" descr="vcons_log_cou_R [Converti]-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5000" y="4709798"/>
            <a:ext cx="987837" cy="3599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" y="0"/>
            <a:ext cx="1762126" cy="97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Tx/>
              <a:buNone/>
            </a:pPr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1422889" y="4820521"/>
            <a:ext cx="2975894" cy="273844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0" i="0" kern="1200">
                <a:solidFill>
                  <a:schemeClr val="tx1"/>
                </a:solidFill>
                <a:latin typeface="Vinci Sans Light"/>
                <a:ea typeface="+mn-ea"/>
                <a:cs typeface="Vinci Sans Light"/>
              </a:rPr>
              <a:t>|   </a:t>
            </a:r>
            <a:r>
              <a:rPr lang="fr-FR" sz="700" b="0" i="0" kern="1200">
                <a:solidFill>
                  <a:schemeClr val="tx1"/>
                </a:solidFill>
                <a:latin typeface="Vinci Sans Light"/>
                <a:ea typeface="+mn-ea"/>
                <a:cs typeface="Vinci Sans Light"/>
              </a:rPr>
              <a:t>P. </a:t>
            </a:r>
            <a:fld id="{7FB178A2-EB14-3846-A599-3E4F8DC79C04}" type="slidenum">
              <a:rPr lang="fr-FR" sz="700" b="0" i="0" kern="1200" smtClean="0">
                <a:solidFill>
                  <a:schemeClr val="tx1"/>
                </a:solidFill>
                <a:latin typeface="Vinci Sans Light"/>
                <a:ea typeface="+mn-ea"/>
                <a:cs typeface="Vinci Sans Light"/>
              </a:rPr>
              <a:pPr/>
              <a:t>‹#›</a:t>
            </a:fld>
            <a:endParaRPr lang="fr-FR" sz="700" b="0" i="0" kern="1200">
              <a:solidFill>
                <a:schemeClr val="tx1"/>
              </a:solidFill>
              <a:latin typeface="Vinci Sans Light"/>
              <a:ea typeface="+mn-ea"/>
              <a:cs typeface="Vinci Sans Light"/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835238" y="875235"/>
            <a:ext cx="7711862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70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7" r:id="rId3"/>
    <p:sldLayoutId id="2147483729" r:id="rId4"/>
  </p:sldLayoutIdLst>
  <p:hf sldNum="0"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lang="fr-FR" sz="1700" b="0" i="0" kern="1200" cap="all" spc="0" baseline="0" dirty="0">
          <a:solidFill>
            <a:srgbClr val="164191"/>
          </a:solidFill>
          <a:latin typeface="Vinci Serif Light"/>
          <a:ea typeface="+mj-ea"/>
          <a:cs typeface="Vinci Serif Light"/>
        </a:defRPr>
      </a:lvl1pPr>
    </p:titleStyle>
    <p:bodyStyle>
      <a:lvl1pPr marL="377825" indent="-377825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86000"/>
        <a:buFontTx/>
        <a:buBlip>
          <a:blip r:embed="rId7"/>
        </a:buBlip>
        <a:defRPr lang="fr-FR" sz="1400" kern="1200" dirty="0" smtClean="0">
          <a:solidFill>
            <a:schemeClr val="tx1"/>
          </a:solidFill>
          <a:latin typeface="Vinci Sans"/>
          <a:ea typeface="+mn-ea"/>
          <a:cs typeface="Vinci Sans"/>
        </a:defRPr>
      </a:lvl1pPr>
      <a:lvl2pPr marL="714375" indent="-85725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69000"/>
        <a:buFont typeface="Arial"/>
        <a:buChar char="•"/>
        <a:defRPr lang="fr-FR" sz="1300" i="0" kern="1200" dirty="0" smtClean="0">
          <a:solidFill>
            <a:schemeClr val="bg2"/>
          </a:solidFill>
          <a:latin typeface="Vinci Sans"/>
          <a:ea typeface="+mn-ea"/>
          <a:cs typeface="Vinci Sans"/>
        </a:defRPr>
      </a:lvl2pPr>
      <a:lvl3pPr marL="984250" indent="-85725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67000"/>
        <a:buFont typeface="Arial"/>
        <a:buChar char="•"/>
        <a:defRPr sz="1100" kern="1200">
          <a:solidFill>
            <a:srgbClr val="5E5C51"/>
          </a:solidFill>
          <a:latin typeface="Vinci Sans"/>
          <a:ea typeface="+mn-ea"/>
          <a:cs typeface="Vinci Sans"/>
        </a:defRPr>
      </a:lvl3pPr>
      <a:lvl4pPr marL="1258888" indent="-92075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59000"/>
        <a:buFont typeface="Lucida Grande"/>
        <a:buChar char="-"/>
        <a:tabLst/>
        <a:defRPr sz="1000" kern="1200">
          <a:solidFill>
            <a:srgbClr val="5E5C51"/>
          </a:solidFill>
          <a:latin typeface="Vinci Sans"/>
          <a:ea typeface="+mn-ea"/>
          <a:cs typeface="Vinci Sans"/>
        </a:defRPr>
      </a:lvl4pPr>
      <a:lvl5pPr marL="1436688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None/>
        <a:defRPr sz="900" kern="1200">
          <a:solidFill>
            <a:schemeClr val="tx2"/>
          </a:solidFill>
          <a:latin typeface="Vinci Sans"/>
          <a:ea typeface="+mn-ea"/>
          <a:cs typeface="Vinci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b="1" cap="none">
                <a:solidFill>
                  <a:schemeClr val="bg1">
                    <a:lumMod val="10000"/>
                  </a:schemeClr>
                </a:solidFill>
                <a:latin typeface="Vinci Rounded" panose="02000500000000000000" pitchFamily="2" charset="0"/>
              </a:rPr>
              <a:t>The Trail by VINCI Construction – 2</a:t>
            </a:r>
            <a:r>
              <a:rPr lang="en-GB" sz="2800" b="1" cap="none" baseline="30000">
                <a:solidFill>
                  <a:schemeClr val="bg1">
                    <a:lumMod val="10000"/>
                  </a:schemeClr>
                </a:solidFill>
                <a:latin typeface="Vinci Rounded" panose="02000500000000000000" pitchFamily="2" charset="0"/>
              </a:rPr>
              <a:t>nd</a:t>
            </a:r>
            <a:r>
              <a:rPr lang="en-GB" sz="2800" b="1" cap="none">
                <a:solidFill>
                  <a:schemeClr val="bg1">
                    <a:lumMod val="10000"/>
                  </a:schemeClr>
                </a:solidFill>
                <a:latin typeface="Vinci Rounded" panose="02000500000000000000" pitchFamily="2" charset="0"/>
              </a:rPr>
              <a:t> edition</a:t>
            </a:r>
          </a:p>
        </p:txBody>
      </p:sp>
      <p:pic>
        <p:nvPicPr>
          <p:cNvPr id="13" name="Espace réservé pour une image  12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5260" b="5260"/>
          <a:stretch>
            <a:fillRect/>
          </a:stretch>
        </p:blipFill>
        <p:spPr>
          <a:xfrm>
            <a:off x="0" y="0"/>
            <a:ext cx="9158288" cy="2987675"/>
          </a:xfrm>
        </p:spPr>
      </p:pic>
      <p:sp>
        <p:nvSpPr>
          <p:cNvPr id="6" name="Sous-titre 1"/>
          <p:cNvSpPr>
            <a:spLocks noGrp="1"/>
          </p:cNvSpPr>
          <p:nvPr>
            <p:ph type="subTitle" idx="1"/>
          </p:nvPr>
        </p:nvSpPr>
        <p:spPr>
          <a:xfrm>
            <a:off x="868610" y="4238601"/>
            <a:ext cx="4650803" cy="564126"/>
          </a:xfrm>
        </p:spPr>
        <p:txBody>
          <a:bodyPr/>
          <a:lstStyle/>
          <a:p>
            <a:r>
              <a:rPr lang="fr-FR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7658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IMAGINE tomorrow’s construction industry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209" y="938506"/>
            <a:ext cx="7821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>
                <a:solidFill>
                  <a:schemeClr val="bg1">
                    <a:lumMod val="10000"/>
                  </a:schemeClr>
                </a:solidFill>
                <a:latin typeface="Vinci Sans Light" panose="02000000000000000000" pitchFamily="2" charset="0"/>
              </a:rPr>
              <a:t>How should companies working in the construction sector integrate new technologies, and how can they develop and adapt to meet society’s needs and improve people’s quality of life?</a:t>
            </a:r>
            <a:endParaRPr lang="en-GB" sz="1400" b="0" i="0">
              <a:solidFill>
                <a:schemeClr val="bg1">
                  <a:lumMod val="10000"/>
                </a:schemeClr>
              </a:solidFill>
              <a:effectLst/>
              <a:latin typeface="Vinci Sans Light" panose="02000000000000000000" pitchFamily="2" charset="0"/>
            </a:endParaRPr>
          </a:p>
        </p:txBody>
      </p:sp>
      <p:pic>
        <p:nvPicPr>
          <p:cNvPr id="2" name="Image 1" descr="Une image contenant texte&#10;&#10;Description générée avec un niveau de confiance élevé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66" y="1752320"/>
            <a:ext cx="7737831" cy="283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7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E0F349B6-751D-433E-8AB9-2AD7BF94110C}"/>
              </a:ext>
            </a:extLst>
          </p:cNvPr>
          <p:cNvSpPr txBox="1"/>
          <p:nvPr/>
        </p:nvSpPr>
        <p:spPr>
          <a:xfrm>
            <a:off x="731209" y="1042709"/>
            <a:ext cx="7826828" cy="41626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The Trail by VINCI Construction </a:t>
            </a:r>
            <a:r>
              <a:rPr lang="en-GB" sz="1400">
                <a:solidFill>
                  <a:srgbClr val="000000"/>
                </a:solidFill>
                <a:latin typeface="Vinci Sans Light"/>
                <a:cs typeface="Vinci Sans Light"/>
              </a:rPr>
              <a:t>is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an international innovation challenge </a:t>
            </a:r>
            <a:r>
              <a:rPr lang="en-GB" sz="1400">
                <a:solidFill>
                  <a:srgbClr val="000000"/>
                </a:solidFill>
                <a:latin typeface="Vinci Sans Light"/>
                <a:cs typeface="Vinci Sans Light"/>
              </a:rPr>
              <a:t>organised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in 3 phases:</a:t>
            </a:r>
          </a:p>
          <a:p>
            <a:pPr marL="285750" indent="-285750">
              <a:buFontTx/>
              <a:buChar char="-"/>
            </a:pPr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pPr marL="285750" indent="-285750">
              <a:buFontTx/>
              <a:buChar char="-"/>
            </a:pPr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pPr marL="285750" indent="-285750">
              <a:buFontTx/>
              <a:buChar char="-"/>
            </a:pPr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pPr marL="285750" indent="-285750">
              <a:buFontTx/>
              <a:buChar char="-"/>
            </a:pPr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endParaRPr lang="fr-FR" sz="1400" b="1">
              <a:solidFill>
                <a:srgbClr val="000000"/>
              </a:solidFill>
              <a:latin typeface="Vinci Sans Medium" panose="02000000000000000000" pitchFamily="2" charset="0"/>
              <a:cs typeface="Vinci Sans Light"/>
            </a:endParaRPr>
          </a:p>
          <a:p>
            <a:endParaRPr lang="fr-FR" sz="1400" b="1">
              <a:solidFill>
                <a:srgbClr val="000000"/>
              </a:solidFill>
              <a:latin typeface="Vinci Sans Medium" panose="02000000000000000000" pitchFamily="2" charset="0"/>
              <a:cs typeface="Vinci Sans Light"/>
            </a:endParaRPr>
          </a:p>
          <a:p>
            <a:endParaRPr lang="fr-FR" sz="1400" b="1">
              <a:solidFill>
                <a:srgbClr val="000000"/>
              </a:solidFill>
              <a:latin typeface="Vinci Sans Medium" panose="02000000000000000000" pitchFamily="2" charset="0"/>
              <a:cs typeface="Vinci Sans Light"/>
            </a:endParaRPr>
          </a:p>
          <a:p>
            <a:r>
              <a:rPr lang="fr-FR" sz="1400" b="1">
                <a:solidFill>
                  <a:srgbClr val="000000"/>
                </a:solidFill>
                <a:latin typeface="Vinci Sans Medium" panose="02000000000000000000" pitchFamily="2" charset="0"/>
                <a:cs typeface="Vinci Sans Light"/>
              </a:rPr>
              <a:t>Goals:</a:t>
            </a:r>
          </a:p>
          <a:p>
            <a:endParaRPr lang="fr-FR" sz="1400" b="1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pPr marL="214313" indent="-214313">
              <a:buFont typeface="Arial"/>
              <a:buChar char="•"/>
            </a:pP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Attract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talents to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recruit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the best.</a:t>
            </a:r>
          </a:p>
          <a:p>
            <a:pPr marL="214313" indent="-214313">
              <a:buFont typeface="Arial"/>
              <a:buChar char="•"/>
            </a:pP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Be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recognised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as a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dynamic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en-GB" sz="1400">
                <a:solidFill>
                  <a:srgbClr val="000000"/>
                </a:solidFill>
                <a:latin typeface="Vinci Sans Light"/>
                <a:cs typeface="Vinci Sans Light"/>
              </a:rPr>
              <a:t>company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and an innovative employer.</a:t>
            </a:r>
          </a:p>
          <a:p>
            <a:pPr marL="214313" indent="-214313">
              <a:buFont typeface="Arial"/>
              <a:buChar char="•"/>
            </a:pP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Gather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ideas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and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develop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initiatives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that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address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the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company’s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issues.</a:t>
            </a:r>
          </a:p>
          <a:p>
            <a:pPr marL="214313" indent="-214313">
              <a:buFont typeface="Arial"/>
              <a:buChar char="•"/>
            </a:pP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Create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and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maintain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special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connection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with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our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target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schools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and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universities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around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the world.</a:t>
            </a:r>
          </a:p>
          <a:p>
            <a:endParaRPr lang="en-GB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r>
              <a:rPr lang="fr-FR" sz="1400" b="1" err="1">
                <a:solidFill>
                  <a:srgbClr val="000000"/>
                </a:solidFill>
                <a:latin typeface="Vinci Sans Medium" panose="02000000000000000000" pitchFamily="2" charset="0"/>
                <a:cs typeface="Vinci Sans Light"/>
              </a:rPr>
              <a:t>Prizes</a:t>
            </a:r>
            <a:r>
              <a:rPr lang="fr-FR" sz="1400" b="1">
                <a:solidFill>
                  <a:srgbClr val="000000"/>
                </a:solidFill>
                <a:latin typeface="Vinci Sans Medium" panose="02000000000000000000" pitchFamily="2" charset="0"/>
                <a:cs typeface="Vinci Sans Light"/>
              </a:rPr>
              <a:t>: 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a trip, sports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equipement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, smart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devices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… and the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opportunity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to </a:t>
            </a:r>
            <a:r>
              <a:rPr lang="fr-FR" sz="1400" err="1">
                <a:solidFill>
                  <a:srgbClr val="000000"/>
                </a:solidFill>
                <a:latin typeface="Vinci Sans Light"/>
                <a:cs typeface="Vinci Sans Light"/>
              </a:rPr>
              <a:t>join</a:t>
            </a:r>
            <a:r>
              <a:rPr lang="fr-FR" sz="1400">
                <a:solidFill>
                  <a:srgbClr val="000000"/>
                </a:solidFill>
                <a:latin typeface="Vinci Sans Light"/>
                <a:cs typeface="Vinci Sans Light"/>
              </a:rPr>
              <a:t> the Group!</a:t>
            </a:r>
          </a:p>
          <a:p>
            <a:pPr marL="214313" indent="-214313">
              <a:buFont typeface="Arial"/>
              <a:buChar char="•"/>
            </a:pPr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  <a:p>
            <a:endParaRPr lang="fr-FR" sz="1400">
              <a:solidFill>
                <a:srgbClr val="000000"/>
              </a:solidFill>
              <a:latin typeface="Vinci Sans Light"/>
              <a:cs typeface="Vinci Sans Light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88" cap="none"/>
              <a:t>WHAT IS THE TRAIL BY VINCI CONSTRUCTION?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815218" y="1499947"/>
            <a:ext cx="8211900" cy="1358399"/>
            <a:chOff x="1025283" y="1871726"/>
            <a:chExt cx="8445750" cy="3322343"/>
          </a:xfrm>
        </p:grpSpPr>
        <p:sp>
          <p:nvSpPr>
            <p:cNvPr id="5" name="Rectangle 4"/>
            <p:cNvSpPr/>
            <p:nvPr/>
          </p:nvSpPr>
          <p:spPr>
            <a:xfrm>
              <a:off x="2200337" y="1871726"/>
              <a:ext cx="7270696" cy="12796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36550" lvl="1" defTabSz="685800"/>
              <a:r>
                <a:rPr lang="en-GB" sz="1400">
                  <a:solidFill>
                    <a:srgbClr val="002966">
                      <a:lumMod val="40000"/>
                      <a:lumOff val="60000"/>
                    </a:srgbClr>
                  </a:solidFill>
                  <a:latin typeface="Vinci Sans Medium"/>
                </a:rPr>
                <a:t>ONLINE CHALLENGE</a:t>
              </a:r>
            </a:p>
            <a:p>
              <a:pPr marL="336550" lvl="1" defTabSz="685800"/>
              <a:r>
                <a:rPr lang="fr-FR" sz="1400" u="sng">
                  <a:solidFill>
                    <a:srgbClr val="000000"/>
                  </a:solidFill>
                  <a:latin typeface="Vinci Sans Light" panose="02000000000000000000" pitchFamily="2" charset="0"/>
                </a:rPr>
                <a:t>Online </a:t>
              </a:r>
              <a:r>
                <a:rPr lang="fr-FR" sz="1400" u="sng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creativity</a:t>
              </a:r>
              <a:r>
                <a:rPr lang="fr-FR" sz="1400" u="sng">
                  <a:solidFill>
                    <a:srgbClr val="000000"/>
                  </a:solidFill>
                  <a:latin typeface="Vinci Sans Light" panose="02000000000000000000" pitchFamily="2" charset="0"/>
                </a:rPr>
                <a:t> and innovation challenge</a:t>
              </a:r>
              <a:r>
                <a:rPr 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 open to all </a:t>
              </a:r>
              <a:r>
                <a:rPr lang="fr-FR" sz="1400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applicants</a:t>
              </a:r>
              <a:endParaRPr lang="fr-FR" sz="1400" b="1">
                <a:solidFill>
                  <a:srgbClr val="004489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0336" y="3914389"/>
              <a:ext cx="7270696" cy="1279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36550" lvl="1" defTabSz="685800"/>
              <a:r>
                <a:rPr lang="en-GB" sz="1400">
                  <a:solidFill>
                    <a:srgbClr val="002966">
                      <a:lumMod val="40000"/>
                      <a:lumOff val="60000"/>
                    </a:srgbClr>
                  </a:solidFill>
                  <a:latin typeface="Vinci Sans Medium"/>
                </a:rPr>
                <a:t>INTERNATIONAL FINAL &amp; SPORTS CHALLENGE</a:t>
              </a:r>
            </a:p>
            <a:p>
              <a:pPr marL="336550" lvl="1" defTabSz="685800"/>
              <a:r>
                <a:rPr lang="fr-FR" sz="1400" u="sng">
                  <a:solidFill>
                    <a:srgbClr val="000000"/>
                  </a:solidFill>
                  <a:latin typeface="Vinci Sans Light" panose="02000000000000000000" pitchFamily="2" charset="0"/>
                </a:rPr>
                <a:t>Pitch at Léonard &amp; sports challenge </a:t>
              </a:r>
              <a:r>
                <a:rPr 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in a </a:t>
              </a:r>
              <a:r>
                <a:rPr lang="fr-FR" sz="1400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superb</a:t>
              </a:r>
              <a:r>
                <a:rPr 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 </a:t>
              </a:r>
              <a:r>
                <a:rPr lang="fr-FR" sz="1400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natural</a:t>
              </a:r>
              <a:r>
                <a:rPr 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 setting for the </a:t>
              </a:r>
              <a:r>
                <a:rPr lang="fr-FR" sz="1400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finalist</a:t>
              </a:r>
              <a:r>
                <a:rPr 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 teams</a:t>
              </a:r>
              <a:endParaRPr lang="fr-FR" sz="140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049808" y="1927367"/>
              <a:ext cx="1261535" cy="752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>
                  <a:solidFill>
                    <a:srgbClr val="000000"/>
                  </a:solidFill>
                  <a:latin typeface="Vinci Sans Medium" panose="02000000000000000000" pitchFamily="2" charset="0"/>
                  <a:cs typeface="Vinci Sans Light"/>
                </a:rPr>
                <a:t>PART #1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049808" y="3922564"/>
              <a:ext cx="1261535" cy="752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>
                  <a:solidFill>
                    <a:srgbClr val="000000"/>
                  </a:solidFill>
                  <a:latin typeface="Vinci Sans Medium" panose="02000000000000000000" pitchFamily="2" charset="0"/>
                  <a:cs typeface="Vinci Sans Light"/>
                </a:rPr>
                <a:t>PART #3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025283" y="2957569"/>
              <a:ext cx="1261535" cy="752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>
                  <a:solidFill>
                    <a:srgbClr val="000000"/>
                  </a:solidFill>
                  <a:latin typeface="Vinci Sans Medium" panose="02000000000000000000" pitchFamily="2" charset="0"/>
                  <a:cs typeface="Vinci Sans Light"/>
                </a:rPr>
                <a:t>PART #2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00335" y="2892362"/>
              <a:ext cx="7270043" cy="1806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36550" lvl="1" defTabSz="685800"/>
              <a:r>
                <a:rPr lang="en-GB" sz="1400">
                  <a:solidFill>
                    <a:srgbClr val="002966">
                      <a:lumMod val="40000"/>
                      <a:lumOff val="60000"/>
                    </a:srgbClr>
                  </a:solidFill>
                  <a:latin typeface="Vinci Sans Medium"/>
                </a:rPr>
                <a:t>LOCAL CEREMONIES</a:t>
              </a:r>
            </a:p>
            <a:p>
              <a:pPr marL="336550" lvl="1" defTabSz="685800"/>
              <a:r>
                <a:rPr lang="fr-FR" altLang="fr-FR" sz="1400" u="sng">
                  <a:solidFill>
                    <a:srgbClr val="000000"/>
                  </a:solidFill>
                  <a:latin typeface="Vinci Sans Light" panose="02000000000000000000" pitchFamily="2" charset="0"/>
                </a:rPr>
                <a:t>Local </a:t>
              </a:r>
              <a:r>
                <a:rPr lang="fr-FR" altLang="fr-FR" sz="1400" u="sng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award</a:t>
              </a:r>
              <a:r>
                <a:rPr lang="fr-FR" altLang="fr-FR" sz="1400" u="sng">
                  <a:solidFill>
                    <a:srgbClr val="000000"/>
                  </a:solidFill>
                  <a:latin typeface="Vinci Sans Light" panose="02000000000000000000" pitchFamily="2" charset="0"/>
                </a:rPr>
                <a:t> </a:t>
              </a:r>
              <a:r>
                <a:rPr lang="fr-FR" altLang="fr-FR" sz="1400" u="sng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ceremonies</a:t>
              </a:r>
              <a:r>
                <a:rPr lang="fr-FR" altLang="fr-FR" sz="1400" u="sng">
                  <a:solidFill>
                    <a:srgbClr val="000000"/>
                  </a:solidFill>
                  <a:latin typeface="Vinci Sans Light" panose="02000000000000000000" pitchFamily="2" charset="0"/>
                </a:rPr>
                <a:t> </a:t>
              </a:r>
              <a:r>
                <a:rPr lang="fr-FR" alt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to select </a:t>
              </a:r>
              <a:r>
                <a:rPr lang="fr-FR" altLang="fr-FR" sz="1400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finalists</a:t>
              </a:r>
              <a:r>
                <a:rPr lang="fr-FR" alt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 in </a:t>
              </a:r>
              <a:r>
                <a:rPr lang="fr-FR" altLang="fr-FR" sz="1400" err="1">
                  <a:solidFill>
                    <a:srgbClr val="000000"/>
                  </a:solidFill>
                  <a:latin typeface="Vinci Sans Light" panose="02000000000000000000" pitchFamily="2" charset="0"/>
                </a:rPr>
                <a:t>each</a:t>
              </a:r>
              <a:r>
                <a:rPr lang="fr-FR" altLang="fr-FR" sz="1400">
                  <a:solidFill>
                    <a:srgbClr val="000000"/>
                  </a:solidFill>
                  <a:latin typeface="Vinci Sans Light" panose="02000000000000000000" pitchFamily="2" charset="0"/>
                </a:rPr>
                <a:t> country</a:t>
              </a:r>
            </a:p>
            <a:p>
              <a:pPr marL="336550" lvl="1" defTabSz="685800"/>
              <a:endParaRPr lang="en-GB" sz="140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543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721" y="119549"/>
            <a:ext cx="8892950" cy="476809"/>
          </a:xfrm>
        </p:spPr>
        <p:txBody>
          <a:bodyPr/>
          <a:lstStyle/>
          <a:p>
            <a:r>
              <a:rPr lang="fr-FR"/>
              <a:t>THE TRAIL 2020 SCHEDULE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721" y="3916057"/>
            <a:ext cx="8892950" cy="118278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0" cap="none" spc="0" normalizeH="0" baseline="0" noProof="0">
              <a:ln>
                <a:noFill/>
              </a:ln>
              <a:solidFill>
                <a:srgbClr val="5D5B7C"/>
              </a:solidFill>
              <a:effectLst/>
              <a:uLnTx/>
              <a:uFillTx/>
              <a:latin typeface="Vinci Sans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21" y="2674465"/>
            <a:ext cx="8892950" cy="106022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0" cap="none" spc="0" normalizeH="0" baseline="0" noProof="0">
              <a:ln>
                <a:noFill/>
              </a:ln>
              <a:solidFill>
                <a:srgbClr val="5D5B7C"/>
              </a:solidFill>
              <a:effectLst/>
              <a:uLnTx/>
              <a:uFillTx/>
              <a:latin typeface="Vinci San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21" y="525295"/>
            <a:ext cx="8892950" cy="1994234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0" cap="none" spc="0" normalizeH="0" baseline="0" noProof="0">
              <a:ln>
                <a:noFill/>
              </a:ln>
              <a:solidFill>
                <a:srgbClr val="5D5B7C"/>
              </a:solidFill>
              <a:effectLst/>
              <a:uLnTx/>
              <a:uFillTx/>
              <a:latin typeface="Vinci San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31208" y="2754690"/>
            <a:ext cx="2160000" cy="540000"/>
          </a:xfrm>
          <a:prstGeom prst="rect">
            <a:avLst/>
          </a:prstGeom>
          <a:solidFill>
            <a:srgbClr val="3B8CD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685800">
              <a:defRPr/>
            </a:pPr>
            <a:r>
              <a:rPr lang="fr-FR" sz="900" kern="0">
                <a:solidFill>
                  <a:srgbClr val="FFFFFF"/>
                </a:solidFill>
                <a:latin typeface="Vinci Sans Medium"/>
              </a:rPr>
              <a:t>PITCH – JURY - AWARDS</a:t>
            </a:r>
            <a:r>
              <a:rPr kumimoji="0" lang="fr-FR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Medium"/>
                <a:ea typeface="+mn-ea"/>
                <a:cs typeface="+mn-cs"/>
              </a:rPr>
              <a:t> </a:t>
            </a:r>
            <a:r>
              <a:rPr lang="fr-FR" kern="0">
                <a:solidFill>
                  <a:srgbClr val="FFFFFF"/>
                </a:solidFill>
                <a:latin typeface="Vinci Sans Medium"/>
              </a:rPr>
              <a:t>*</a:t>
            </a:r>
            <a:endParaRPr kumimoji="0" lang="fr-FR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inci Sans Medium"/>
              <a:ea typeface="+mn-ea"/>
              <a:cs typeface="+mn-cs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141721" y="2602579"/>
            <a:ext cx="8892950" cy="10439"/>
          </a:xfrm>
          <a:prstGeom prst="line">
            <a:avLst/>
          </a:prstGeom>
          <a:noFill/>
          <a:ln w="28575" cap="flat" cmpd="sng" algn="ctr">
            <a:solidFill>
              <a:srgbClr val="004489"/>
            </a:solidFill>
            <a:prstDash val="sysDot"/>
          </a:ln>
          <a:effectLst/>
        </p:spPr>
      </p:cxnSp>
      <p:sp>
        <p:nvSpPr>
          <p:cNvPr id="14" name="ZoneTexte 13"/>
          <p:cNvSpPr txBox="1"/>
          <p:nvPr/>
        </p:nvSpPr>
        <p:spPr>
          <a:xfrm>
            <a:off x="146243" y="2228270"/>
            <a:ext cx="19872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fr-FR" sz="1350">
                <a:solidFill>
                  <a:srgbClr val="000000"/>
                </a:solidFill>
                <a:latin typeface="Vinci Sans Medium"/>
              </a:rPr>
              <a:t>Online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46243" y="4665986"/>
            <a:ext cx="36746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fr-FR" sz="1350" err="1">
                <a:solidFill>
                  <a:srgbClr val="000000"/>
                </a:solidFill>
                <a:latin typeface="Vinci Sans Medium"/>
              </a:rPr>
              <a:t>Outdoors</a:t>
            </a:r>
            <a:r>
              <a:rPr lang="fr-FR" sz="1350">
                <a:solidFill>
                  <a:srgbClr val="000000"/>
                </a:solidFill>
                <a:latin typeface="Vinci Sans Medium"/>
              </a:rPr>
              <a:t> (France)</a:t>
            </a:r>
          </a:p>
        </p:txBody>
      </p:sp>
      <p:cxnSp>
        <p:nvCxnSpPr>
          <p:cNvPr id="16" name="Connecteur droit avec flèche 15"/>
          <p:cNvCxnSpPr>
            <a:stCxn id="8" idx="3"/>
            <a:endCxn id="11" idx="1"/>
          </p:cNvCxnSpPr>
          <p:nvPr/>
        </p:nvCxnSpPr>
        <p:spPr>
          <a:xfrm flipV="1">
            <a:off x="2015775" y="1335318"/>
            <a:ext cx="2543622" cy="9473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17" name="Connecteur droit avec flèche 16"/>
          <p:cNvCxnSpPr>
            <a:stCxn id="11" idx="3"/>
            <a:endCxn id="10" idx="1"/>
          </p:cNvCxnSpPr>
          <p:nvPr/>
        </p:nvCxnSpPr>
        <p:spPr>
          <a:xfrm>
            <a:off x="6359397" y="1335318"/>
            <a:ext cx="371811" cy="41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18" name="Connecteur droit avec flèche 17"/>
          <p:cNvCxnSpPr>
            <a:stCxn id="9" idx="1"/>
            <a:endCxn id="20" idx="3"/>
          </p:cNvCxnSpPr>
          <p:nvPr/>
        </p:nvCxnSpPr>
        <p:spPr>
          <a:xfrm flipH="1">
            <a:off x="5622590" y="3024690"/>
            <a:ext cx="1108618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2411315" y="2754690"/>
            <a:ext cx="3211275" cy="540000"/>
          </a:xfrm>
          <a:prstGeom prst="rect">
            <a:avLst/>
          </a:prstGeom>
          <a:solidFill>
            <a:srgbClr val="3B8CD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Medium"/>
                <a:ea typeface="+mn-ea"/>
                <a:cs typeface="+mn-cs"/>
              </a:rPr>
              <a:t>COACHING &amp; OPERATIONAL SPONSORSHIP 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Train to pitch with </a:t>
            </a:r>
            <a:r>
              <a:rPr lang="fr-FR" sz="900" kern="0" err="1">
                <a:solidFill>
                  <a:srgbClr val="FFFFFF"/>
                </a:solidFill>
                <a:latin typeface="Vinci Sans Light" panose="02000000000000000000" pitchFamily="2" charset="0"/>
              </a:rPr>
              <a:t>professionals</a:t>
            </a:r>
            <a:r>
              <a:rPr lang="fr-FR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 &amp; </a:t>
            </a:r>
            <a:r>
              <a:rPr lang="fr-FR" sz="900" kern="0" err="1">
                <a:solidFill>
                  <a:srgbClr val="FFFFFF"/>
                </a:solidFill>
                <a:latin typeface="Vinci Sans Light" panose="02000000000000000000" pitchFamily="2" charset="0"/>
              </a:rPr>
              <a:t>deeper</a:t>
            </a:r>
            <a:r>
              <a:rPr lang="fr-FR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 exploration of the </a:t>
            </a:r>
            <a:r>
              <a:rPr lang="fr-FR" sz="900" kern="0" err="1">
                <a:solidFill>
                  <a:srgbClr val="FFFFFF"/>
                </a:solidFill>
                <a:latin typeface="Vinci Sans Light" panose="02000000000000000000" pitchFamily="2" charset="0"/>
              </a:rPr>
              <a:t>subject</a:t>
            </a:r>
            <a:r>
              <a:rPr kumimoji="0" lang="fr-FR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Light" panose="02000000000000000000" pitchFamily="2" charset="0"/>
                <a:ea typeface="+mn-ea"/>
                <a:cs typeface="+mn-cs"/>
              </a:rPr>
              <a:t> for the </a:t>
            </a:r>
            <a:r>
              <a:rPr kumimoji="0" lang="fr-FR" sz="900" i="0" u="sng" strike="noStrike" kern="0" cap="none" spc="0" normalizeH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Medium" panose="02000000000000000000" pitchFamily="2" charset="0"/>
              </a:rPr>
              <a:t>pre-selected</a:t>
            </a:r>
            <a:r>
              <a:rPr kumimoji="0" lang="fr-FR" sz="900" i="0" u="sng" strike="noStrike" kern="0" cap="none" spc="0" normalizeH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Medium" panose="02000000000000000000" pitchFamily="2" charset="0"/>
              </a:rPr>
              <a:t> teams</a:t>
            </a:r>
            <a:r>
              <a:rPr lang="fr-FR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 with an </a:t>
            </a:r>
            <a:r>
              <a:rPr lang="fr-FR" sz="900" kern="0" err="1">
                <a:solidFill>
                  <a:srgbClr val="FFFFFF"/>
                </a:solidFill>
                <a:latin typeface="Vinci Sans Light" panose="02000000000000000000" pitchFamily="2" charset="0"/>
              </a:rPr>
              <a:t>internal</a:t>
            </a:r>
            <a:r>
              <a:rPr lang="fr-FR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 </a:t>
            </a:r>
            <a:r>
              <a:rPr lang="fr-FR" sz="900" kern="0" err="1">
                <a:solidFill>
                  <a:srgbClr val="FFFFFF"/>
                </a:solidFill>
                <a:latin typeface="Vinci Sans Light" panose="02000000000000000000" pitchFamily="2" charset="0"/>
              </a:rPr>
              <a:t>operational</a:t>
            </a:r>
            <a:r>
              <a:rPr kumimoji="0" lang="fr-FR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Light" panose="02000000000000000000" pitchFamily="2" charset="0"/>
                <a:ea typeface="+mn-ea"/>
                <a:cs typeface="+mn-cs"/>
              </a:rPr>
              <a:t> coach </a:t>
            </a:r>
            <a:r>
              <a:rPr kumimoji="0" lang="fr-FR" sz="9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Light" panose="02000000000000000000" pitchFamily="2" charset="0"/>
                <a:ea typeface="+mn-ea"/>
                <a:cs typeface="+mn-cs"/>
              </a:rPr>
              <a:t>who</a:t>
            </a:r>
            <a:r>
              <a:rPr kumimoji="0" lang="fr-FR" sz="900" b="0" i="0" u="none" strike="noStrike" kern="0" cap="none" spc="0" normalizeH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inci Sans Light" panose="02000000000000000000" pitchFamily="2" charset="0"/>
                <a:ea typeface="+mn-ea"/>
                <a:cs typeface="+mn-cs"/>
              </a:rPr>
              <a:t> joins the team</a:t>
            </a:r>
            <a:endParaRPr kumimoji="0" lang="fr-FR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inci Sans Light" panose="02000000000000000000" pitchFamily="2" charset="0"/>
              <a:ea typeface="+mn-ea"/>
              <a:cs typeface="+mn-cs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124086" y="3801630"/>
            <a:ext cx="8910585" cy="5460"/>
          </a:xfrm>
          <a:prstGeom prst="line">
            <a:avLst/>
          </a:prstGeom>
          <a:noFill/>
          <a:ln w="28575" cap="flat" cmpd="sng" algn="ctr">
            <a:solidFill>
              <a:srgbClr val="004489"/>
            </a:solidFill>
            <a:prstDash val="sysDot"/>
          </a:ln>
          <a:effectLst/>
        </p:spPr>
      </p:cxnSp>
      <p:sp>
        <p:nvSpPr>
          <p:cNvPr id="23" name="ZoneTexte 22"/>
          <p:cNvSpPr txBox="1"/>
          <p:nvPr/>
        </p:nvSpPr>
        <p:spPr>
          <a:xfrm>
            <a:off x="135514" y="3464106"/>
            <a:ext cx="27386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fr-FR" sz="1350">
                <a:solidFill>
                  <a:srgbClr val="000000"/>
                </a:solidFill>
                <a:latin typeface="Vinci Sans Medium"/>
              </a:rPr>
              <a:t>Local </a:t>
            </a:r>
            <a:r>
              <a:rPr lang="fr-FR" sz="1350" err="1">
                <a:solidFill>
                  <a:srgbClr val="000000"/>
                </a:solidFill>
                <a:latin typeface="Vinci Sans Medium"/>
              </a:rPr>
              <a:t>ceremonies</a:t>
            </a:r>
            <a:endParaRPr lang="fr-FR" sz="1350">
              <a:solidFill>
                <a:srgbClr val="000000"/>
              </a:solidFill>
              <a:latin typeface="Vinci Sans Medium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7826" y="3969852"/>
            <a:ext cx="1394765" cy="408411"/>
          </a:xfrm>
          <a:prstGeom prst="rect">
            <a:avLst/>
          </a:prstGeom>
          <a:solidFill>
            <a:srgbClr val="581ACC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r>
              <a:rPr lang="en-GB" sz="900">
                <a:solidFill>
                  <a:srgbClr val="FFFFFF"/>
                </a:solidFill>
                <a:latin typeface="Vinci Sans Medium"/>
              </a:rPr>
              <a:t>PROJECT PITCHES</a:t>
            </a:r>
          </a:p>
          <a:p>
            <a:pPr algn="ctr" defTabSz="685800"/>
            <a:r>
              <a:rPr lang="en-GB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(50%)</a:t>
            </a:r>
            <a:endParaRPr kumimoji="0" lang="fr-FR" sz="9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inci Sans Light" panose="02000000000000000000" pitchFamily="2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11315" y="3966744"/>
            <a:ext cx="1445514" cy="408411"/>
          </a:xfrm>
          <a:prstGeom prst="rect">
            <a:avLst/>
          </a:prstGeom>
          <a:solidFill>
            <a:srgbClr val="581ACC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r>
              <a:rPr lang="en-GB" sz="900">
                <a:solidFill>
                  <a:srgbClr val="FFFFFF"/>
                </a:solidFill>
                <a:latin typeface="Vinci Sans Medium"/>
              </a:rPr>
              <a:t>FUN SPORTS CHALLENGE</a:t>
            </a:r>
          </a:p>
          <a:p>
            <a:pPr algn="ctr" defTabSz="685800"/>
            <a:r>
              <a:rPr lang="en-GB" sz="900" kern="0">
                <a:solidFill>
                  <a:srgbClr val="FFFFFF"/>
                </a:solidFill>
                <a:latin typeface="Vinci Sans Light" panose="02000000000000000000" pitchFamily="2" charset="0"/>
              </a:rPr>
              <a:t>(50%)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11315" y="4613424"/>
            <a:ext cx="3211276" cy="253049"/>
          </a:xfrm>
          <a:prstGeom prst="rect">
            <a:avLst/>
          </a:prstGeom>
          <a:solidFill>
            <a:srgbClr val="581ACC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r>
              <a:rPr lang="en-GB" sz="900">
                <a:solidFill>
                  <a:srgbClr val="FFFFFF"/>
                </a:solidFill>
                <a:latin typeface="Vinci Sans Medium"/>
              </a:rPr>
              <a:t>RESULTS </a:t>
            </a:r>
          </a:p>
          <a:p>
            <a:pPr algn="ctr" defTabSz="685800"/>
            <a:r>
              <a:rPr lang="en-GB" sz="900">
                <a:solidFill>
                  <a:srgbClr val="FFFFFF"/>
                </a:solidFill>
                <a:latin typeface="Vinci Sans Medium"/>
              </a:rPr>
              <a:t>&amp; FINAL AWARD CEREMONY</a:t>
            </a:r>
            <a:endParaRPr lang="en-GB" sz="900" kern="0">
              <a:solidFill>
                <a:srgbClr val="FFFFFF"/>
              </a:solidFill>
              <a:latin typeface="Vinci Sans Light" panose="02000000000000000000" pitchFamily="2" charset="0"/>
            </a:endParaRPr>
          </a:p>
        </p:txBody>
      </p:sp>
      <p:cxnSp>
        <p:nvCxnSpPr>
          <p:cNvPr id="28" name="Connecteur : en angle 27"/>
          <p:cNvCxnSpPr>
            <a:stCxn id="26" idx="2"/>
            <a:endCxn id="27" idx="0"/>
          </p:cNvCxnSpPr>
          <p:nvPr/>
        </p:nvCxnSpPr>
        <p:spPr>
          <a:xfrm rot="16200000" flipH="1">
            <a:off x="3456378" y="4052848"/>
            <a:ext cx="238269" cy="88288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29" name="Connecteur : en angle 28"/>
          <p:cNvCxnSpPr>
            <a:stCxn id="25" idx="2"/>
            <a:endCxn id="27" idx="0"/>
          </p:cNvCxnSpPr>
          <p:nvPr/>
        </p:nvCxnSpPr>
        <p:spPr>
          <a:xfrm rot="5400000">
            <a:off x="4353501" y="4041715"/>
            <a:ext cx="235161" cy="90825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64" name="Connecteur : en angle 63"/>
          <p:cNvCxnSpPr>
            <a:stCxn id="20" idx="2"/>
            <a:endCxn id="26" idx="0"/>
          </p:cNvCxnSpPr>
          <p:nvPr/>
        </p:nvCxnSpPr>
        <p:spPr>
          <a:xfrm rot="5400000">
            <a:off x="3239486" y="3189277"/>
            <a:ext cx="672054" cy="88288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65" name="Connecteur : en angle 64"/>
          <p:cNvCxnSpPr>
            <a:stCxn id="20" idx="2"/>
            <a:endCxn id="25" idx="0"/>
          </p:cNvCxnSpPr>
          <p:nvPr/>
        </p:nvCxnSpPr>
        <p:spPr>
          <a:xfrm rot="16200000" flipH="1">
            <a:off x="4133500" y="3178143"/>
            <a:ext cx="675162" cy="90825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34" name="Flèche : pentagone 33"/>
          <p:cNvSpPr/>
          <p:nvPr/>
        </p:nvSpPr>
        <p:spPr>
          <a:xfrm rot="10800000">
            <a:off x="5793074" y="2754690"/>
            <a:ext cx="860124" cy="540000"/>
          </a:xfrm>
          <a:prstGeom prst="homePlat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871685" y="2833064"/>
            <a:ext cx="8601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>
                <a:solidFill>
                  <a:schemeClr val="bg1"/>
                </a:solidFill>
                <a:latin typeface="Vinci Sans Light" panose="02000000000000000000" pitchFamily="2" charset="0"/>
                <a:cs typeface="Vinci Sans Light"/>
              </a:rPr>
              <a:t>1 team per country | zone*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730006" y="3297771"/>
            <a:ext cx="2159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r-FR" sz="1050">
                <a:solidFill>
                  <a:srgbClr val="581ACC"/>
                </a:solidFill>
                <a:latin typeface="Vinci Sans Medium"/>
              </a:rPr>
              <a:t>16/03 TO 17/04/2020</a:t>
            </a:r>
          </a:p>
        </p:txBody>
      </p:sp>
      <p:grpSp>
        <p:nvGrpSpPr>
          <p:cNvPr id="77" name="Groupe 76"/>
          <p:cNvGrpSpPr/>
          <p:nvPr/>
        </p:nvGrpSpPr>
        <p:grpSpPr>
          <a:xfrm>
            <a:off x="2387586" y="939617"/>
            <a:ext cx="1800000" cy="788400"/>
            <a:chOff x="1896166" y="1084757"/>
            <a:chExt cx="1440000" cy="499584"/>
          </a:xfrm>
        </p:grpSpPr>
        <p:sp>
          <p:nvSpPr>
            <p:cNvPr id="32" name="Rectangle 31"/>
            <p:cNvSpPr/>
            <p:nvPr/>
          </p:nvSpPr>
          <p:spPr>
            <a:xfrm>
              <a:off x="1896166" y="1355228"/>
              <a:ext cx="1440000" cy="229113"/>
            </a:xfrm>
            <a:prstGeom prst="rect">
              <a:avLst/>
            </a:prstGeom>
            <a:solidFill>
              <a:srgbClr val="00CE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Internal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 &amp; </a:t>
              </a:r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external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 promotion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96166" y="1084757"/>
              <a:ext cx="1440000" cy="229113"/>
            </a:xfrm>
            <a:prstGeom prst="rect">
              <a:avLst/>
            </a:prstGeom>
            <a:solidFill>
              <a:srgbClr val="00CE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School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 </a:t>
              </a:r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presentations</a:t>
              </a:r>
              <a:endParaRPr lang="fr-FR" sz="900" kern="0">
                <a:solidFill>
                  <a:schemeClr val="bg1"/>
                </a:solidFill>
                <a:latin typeface="Vinci Sans Light" panose="02000000000000000000" pitchFamily="2" charset="0"/>
              </a:endParaRPr>
            </a:p>
            <a:p>
              <a:pPr algn="ctr"/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(</a:t>
              </a:r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conferences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, </a:t>
              </a:r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afterworks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)</a:t>
              </a:r>
            </a:p>
          </p:txBody>
        </p:sp>
      </p:grpSp>
      <p:cxnSp>
        <p:nvCxnSpPr>
          <p:cNvPr id="19" name="Connecteur droit avec flèche 18"/>
          <p:cNvCxnSpPr>
            <a:stCxn id="33" idx="3"/>
            <a:endCxn id="9" idx="0"/>
          </p:cNvCxnSpPr>
          <p:nvPr/>
        </p:nvCxnSpPr>
        <p:spPr>
          <a:xfrm>
            <a:off x="7811208" y="2238380"/>
            <a:ext cx="0" cy="51631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33" name="Flèche : pentagone 32"/>
          <p:cNvSpPr/>
          <p:nvPr/>
        </p:nvSpPr>
        <p:spPr>
          <a:xfrm rot="5400000">
            <a:off x="7650714" y="998486"/>
            <a:ext cx="320989" cy="2158799"/>
          </a:xfrm>
          <a:prstGeom prst="homePlat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err="1">
              <a:solidFill>
                <a:schemeClr val="tx1"/>
              </a:solidFill>
              <a:latin typeface="Vinci Sans"/>
              <a:cs typeface="Vinci Sans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731208" y="560276"/>
            <a:ext cx="2158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r-FR" sz="1050">
                <a:solidFill>
                  <a:schemeClr val="bg1">
                    <a:lumMod val="10000"/>
                  </a:schemeClr>
                </a:solidFill>
                <a:latin typeface="Vinci Sans Medium"/>
              </a:rPr>
              <a:t>LOCAL PRE-SELECTION</a:t>
            </a:r>
          </a:p>
          <a:p>
            <a:pPr algn="ctr" defTabSz="685800"/>
            <a:r>
              <a:rPr lang="fr-FR" sz="1050">
                <a:solidFill>
                  <a:schemeClr val="bg1">
                    <a:lumMod val="10000"/>
                  </a:schemeClr>
                </a:solidFill>
                <a:latin typeface="Vinci Sans Medium"/>
              </a:rPr>
              <a:t>ONLINE VOTE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1208" y="942377"/>
            <a:ext cx="2160000" cy="786701"/>
          </a:xfrm>
          <a:prstGeom prst="rect">
            <a:avLst/>
          </a:prstGeom>
          <a:solidFill>
            <a:srgbClr val="00CEE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GB" sz="900" kern="0">
                <a:solidFill>
                  <a:schemeClr val="bg1"/>
                </a:solidFill>
                <a:latin typeface="Vinci Sans Medium"/>
              </a:rPr>
              <a:t>PRE-SELECTION/VOTE</a:t>
            </a:r>
          </a:p>
          <a:p>
            <a:pPr algn="ctr" defTabSz="685800">
              <a:defRPr/>
            </a:pPr>
            <a:r>
              <a:rPr lang="en-GB" sz="900" kern="0">
                <a:solidFill>
                  <a:schemeClr val="bg1"/>
                </a:solidFill>
                <a:latin typeface="Vinci Sans Light" panose="02000000000000000000" pitchFamily="2" charset="0"/>
              </a:rPr>
              <a:t>At the end of the online challenge, a jury of identified internal experts vote and select the best concepts</a:t>
            </a:r>
            <a:r>
              <a:rPr lang="en-GB" sz="900" kern="0">
                <a:solidFill>
                  <a:schemeClr val="bg1"/>
                </a:solidFill>
                <a:latin typeface="Vinci Sans Medium"/>
              </a:rPr>
              <a:t>.</a:t>
            </a:r>
            <a:endParaRPr lang="en-GB" sz="900" kern="0">
              <a:solidFill>
                <a:schemeClr val="bg1"/>
              </a:solidFill>
              <a:latin typeface="Vinci Sans Light" panose="020000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939701" y="1925404"/>
            <a:ext cx="17930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>
                <a:solidFill>
                  <a:schemeClr val="bg1"/>
                </a:solidFill>
                <a:latin typeface="Vinci Sans Light" panose="02000000000000000000" pitchFamily="2" charset="0"/>
                <a:cs typeface="Vinci Sans Light"/>
              </a:rPr>
              <a:t>3 teams per country | zone</a:t>
            </a:r>
          </a:p>
        </p:txBody>
      </p:sp>
      <p:grpSp>
        <p:nvGrpSpPr>
          <p:cNvPr id="82" name="Groupe 81"/>
          <p:cNvGrpSpPr/>
          <p:nvPr/>
        </p:nvGrpSpPr>
        <p:grpSpPr>
          <a:xfrm>
            <a:off x="4559397" y="702668"/>
            <a:ext cx="1821182" cy="1254451"/>
            <a:chOff x="4559397" y="826847"/>
            <a:chExt cx="1821182" cy="1254451"/>
          </a:xfrm>
        </p:grpSpPr>
        <p:sp>
          <p:nvSpPr>
            <p:cNvPr id="11" name="Rectangle 10"/>
            <p:cNvSpPr/>
            <p:nvPr/>
          </p:nvSpPr>
          <p:spPr>
            <a:xfrm>
              <a:off x="4559397" y="1064685"/>
              <a:ext cx="1800000" cy="789623"/>
            </a:xfrm>
            <a:prstGeom prst="rect">
              <a:avLst/>
            </a:prstGeom>
            <a:solidFill>
              <a:srgbClr val="00CEEA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Medium"/>
                  <a:ea typeface="+mn-ea"/>
                  <a:cs typeface="+mn-cs"/>
                </a:rPr>
                <a:t>3 SLIDES FILE + VIDEO PITCH</a:t>
              </a:r>
            </a:p>
            <a:p>
              <a:pPr lvl="0" algn="ctr" defTabSz="685800">
                <a:defRPr/>
              </a:pP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Students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form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their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lang="fr-FR" sz="900" u="sng" kern="0">
                  <a:solidFill>
                    <a:schemeClr val="bg1"/>
                  </a:solidFill>
                  <a:latin typeface="Vinci Sans Medium" panose="02000000000000000000" pitchFamily="2" charset="0"/>
                </a:rPr>
                <a:t>4-person</a:t>
              </a:r>
              <a:r>
                <a:rPr lang="fr-FR" sz="900" kern="0">
                  <a:solidFill>
                    <a:schemeClr val="bg1"/>
                  </a:solidFill>
                  <a:latin typeface="Vinci Sans Medium" panose="02000000000000000000" pitchFamily="2" charset="0"/>
                </a:rPr>
                <a:t> 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mixed team 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and </a:t>
              </a:r>
              <a:r>
                <a:rPr lang="fr-FR" sz="900" kern="0" err="1">
                  <a:solidFill>
                    <a:schemeClr val="bg1"/>
                  </a:solidFill>
                  <a:latin typeface="Vinci Sans Light" panose="02000000000000000000" pitchFamily="2" charset="0"/>
                </a:rPr>
                <a:t>submit</a:t>
              </a:r>
              <a:r>
                <a:rPr lang="fr-FR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 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their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proposals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based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on one of the </a:t>
              </a: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subjects</a:t>
              </a:r>
              <a:r>
                <a:rPr kumimoji="0" lang="fr-FR" sz="9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 </a:t>
              </a:r>
              <a:r>
                <a:rPr kumimoji="0" lang="fr-FR" sz="900" b="0" i="0" u="none" strike="noStrike" kern="0" cap="none" spc="0" normalizeH="0" baseline="0" noProof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inci Sans Light" panose="02000000000000000000" pitchFamily="2" charset="0"/>
                  <a:ea typeface="+mn-ea"/>
                  <a:cs typeface="+mn-cs"/>
                </a:rPr>
                <a:t>listed</a:t>
              </a:r>
              <a:endParaRPr kumimoji="0" lang="fr-FR" sz="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inci Sans Light" panose="02000000000000000000" pitchFamily="2" charset="0"/>
                <a:ea typeface="+mn-ea"/>
                <a:cs typeface="+mn-cs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579378" y="1827382"/>
              <a:ext cx="180120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fr-FR" sz="1050">
                  <a:solidFill>
                    <a:srgbClr val="581ACC"/>
                  </a:solidFill>
                  <a:latin typeface="Vinci Sans Medium"/>
                </a:rPr>
                <a:t>01/03/2020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559397" y="826847"/>
              <a:ext cx="17999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fr-FR" sz="900">
                  <a:solidFill>
                    <a:schemeClr val="bg1">
                      <a:lumMod val="10000"/>
                    </a:schemeClr>
                  </a:solidFill>
                  <a:latin typeface="Vinci Sans Medium"/>
                </a:rPr>
                <a:t>END OF THE ONLINE CHALLENGE</a:t>
              </a:r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215775" y="685701"/>
            <a:ext cx="1800000" cy="1316270"/>
            <a:chOff x="215775" y="809880"/>
            <a:chExt cx="1800000" cy="1316270"/>
          </a:xfrm>
        </p:grpSpPr>
        <p:sp>
          <p:nvSpPr>
            <p:cNvPr id="8" name="Rectangle 7"/>
            <p:cNvSpPr/>
            <p:nvPr/>
          </p:nvSpPr>
          <p:spPr>
            <a:xfrm>
              <a:off x="215775" y="1064685"/>
              <a:ext cx="1800000" cy="808569"/>
            </a:xfrm>
            <a:prstGeom prst="rect">
              <a:avLst/>
            </a:prstGeom>
            <a:solidFill>
              <a:srgbClr val="00CEEA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85800"/>
              <a:r>
                <a:rPr lang="en-GB" sz="900">
                  <a:solidFill>
                    <a:schemeClr val="bg1"/>
                  </a:solidFill>
                  <a:latin typeface="Vinci Sans Medium"/>
                </a:rPr>
                <a:t>CALL FOR PROJECTS</a:t>
              </a:r>
            </a:p>
            <a:p>
              <a:pPr algn="ctr" defTabSz="685800"/>
              <a:r>
                <a:rPr lang="en-GB" sz="900" kern="0">
                  <a:solidFill>
                    <a:schemeClr val="bg1"/>
                  </a:solidFill>
                  <a:latin typeface="Vinci Sans Light" panose="02000000000000000000" pitchFamily="2" charset="0"/>
                </a:rPr>
                <a:t>sent to VINCI Construction target schools/universities around the world</a:t>
              </a:r>
              <a:endParaRPr lang="en-GB" sz="900">
                <a:solidFill>
                  <a:schemeClr val="bg1"/>
                </a:solidFill>
                <a:latin typeface="Vinci Sans Light" panose="02000000000000000000" pitchFamily="2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20777" y="809880"/>
              <a:ext cx="178999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fr-FR" sz="1050">
                  <a:solidFill>
                    <a:schemeClr val="bg1">
                      <a:lumMod val="10000"/>
                    </a:schemeClr>
                  </a:solidFill>
                  <a:latin typeface="Vinci Sans Medium"/>
                </a:rPr>
                <a:t>CHALLENGE LAUNCH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215776" y="1872234"/>
              <a:ext cx="179999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fr-FR" sz="1050">
                  <a:solidFill>
                    <a:srgbClr val="581ACC"/>
                  </a:solidFill>
                  <a:latin typeface="Vinci Sans Medium"/>
                </a:rPr>
                <a:t>2019/07/01</a:t>
              </a:r>
            </a:p>
          </p:txBody>
        </p:sp>
      </p:grpSp>
      <p:sp>
        <p:nvSpPr>
          <p:cNvPr id="67" name="ZoneTexte 66"/>
          <p:cNvSpPr txBox="1"/>
          <p:nvPr/>
        </p:nvSpPr>
        <p:spPr>
          <a:xfrm>
            <a:off x="2411315" y="3297442"/>
            <a:ext cx="3211275" cy="253916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fr-FR" sz="1050">
                <a:solidFill>
                  <a:srgbClr val="581ACC"/>
                </a:solidFill>
                <a:latin typeface="Vinci Sans Medium"/>
              </a:rPr>
              <a:t>17/04 TO 27/05/20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730006" y="1703203"/>
            <a:ext cx="21600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fr-FR" sz="1050">
                <a:solidFill>
                  <a:srgbClr val="581ACC"/>
                </a:solidFill>
                <a:latin typeface="Vinci Sans Medium"/>
              </a:rPr>
              <a:t>02/03 TO 16/03/2020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2411315" y="4837296"/>
            <a:ext cx="32112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r-FR" sz="1050">
                <a:solidFill>
                  <a:srgbClr val="581ACC"/>
                </a:solidFill>
                <a:latin typeface="Vinci Sans Medium"/>
              </a:rPr>
              <a:t>28 &amp; 29 MAY 2020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2411315" y="713064"/>
            <a:ext cx="1789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r-FR" sz="1050">
                <a:solidFill>
                  <a:schemeClr val="bg1">
                    <a:lumMod val="10000"/>
                  </a:schemeClr>
                </a:solidFill>
                <a:latin typeface="Vinci Sans Medium"/>
              </a:rPr>
              <a:t>PROMOTION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67336" y="4740299"/>
            <a:ext cx="2879605" cy="3071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r" defTabSz="685800">
              <a:defRPr/>
            </a:pPr>
            <a:r>
              <a:rPr lang="fr-FR" b="1" kern="0">
                <a:solidFill>
                  <a:srgbClr val="000000"/>
                </a:solidFill>
                <a:latin typeface="Vinci Sans Light" panose="02000000000000000000" pitchFamily="2" charset="0"/>
              </a:rPr>
              <a:t>*</a:t>
            </a:r>
            <a:r>
              <a:rPr lang="fr-FR" sz="1000" kern="0">
                <a:solidFill>
                  <a:srgbClr val="000000"/>
                </a:solidFill>
                <a:latin typeface="Vinci Sans Light" panose="02000000000000000000" pitchFamily="2" charset="0"/>
              </a:rPr>
              <a:t>Consolidation of </a:t>
            </a:r>
            <a:r>
              <a:rPr lang="fr-FR" sz="1000" kern="0" err="1">
                <a:solidFill>
                  <a:srgbClr val="000000"/>
                </a:solidFill>
                <a:latin typeface="Vinci Sans Light" panose="02000000000000000000" pitchFamily="2" charset="0"/>
              </a:rPr>
              <a:t>internship</a:t>
            </a:r>
            <a:r>
              <a:rPr lang="fr-FR" sz="1000" kern="0">
                <a:solidFill>
                  <a:srgbClr val="000000"/>
                </a:solidFill>
                <a:latin typeface="Vinci Sans Light" panose="02000000000000000000" pitchFamily="2" charset="0"/>
              </a:rPr>
              <a:t> and job applications</a:t>
            </a:r>
            <a:endParaRPr kumimoji="0" lang="fr-FR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inci Sans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3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FINAL </a:t>
            </a:r>
            <a:r>
              <a:rPr lang="fr-FR" err="1"/>
              <a:t>Ceremony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3467" y="1220424"/>
            <a:ext cx="6639353" cy="3393810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1</a:t>
            </a:r>
            <a:r>
              <a:rPr lang="en-GB" sz="1800" kern="0" baseline="3000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st</a:t>
            </a: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 prize</a:t>
            </a: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Light" panose="02000000000000000000" pitchFamily="2" charset="0"/>
                <a:ea typeface="MS PGothic" pitchFamily="34" charset="-128"/>
              </a:rPr>
              <a:t> </a:t>
            </a:r>
          </a:p>
          <a:p>
            <a:pPr mar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r>
              <a:rPr lang="en-GB" sz="2000" kern="0">
                <a:solidFill>
                  <a:srgbClr val="FF0000"/>
                </a:solidFill>
                <a:latin typeface="Vinci Sans Medium"/>
                <a:ea typeface="MS PGothic" pitchFamily="34" charset="-128"/>
              </a:rPr>
              <a:t>+</a:t>
            </a:r>
            <a:r>
              <a:rPr lang="en-GB" kern="0">
                <a:solidFill>
                  <a:srgbClr val="FF0000"/>
                </a:solidFill>
                <a:ea typeface="MS PGothic" pitchFamily="34" charset="-128"/>
              </a:rPr>
              <a:t> </a:t>
            </a:r>
            <a:r>
              <a:rPr lang="en-GB" kern="0">
                <a:solidFill>
                  <a:srgbClr val="000000"/>
                </a:solidFill>
                <a:latin typeface="Vinci Sans Medium" panose="02000000000000000000" pitchFamily="2" charset="0"/>
                <a:ea typeface="MS PGothic" pitchFamily="34" charset="-128"/>
              </a:rPr>
              <a:t>Private visit to an exceptional VINCI Construction project in Singapore, Mexico or France </a:t>
            </a:r>
            <a:r>
              <a:rPr lang="en-GB" kern="0">
                <a:solidFill>
                  <a:schemeClr val="bg1">
                    <a:lumMod val="10000"/>
                  </a:schemeClr>
                </a:solidFill>
                <a:latin typeface="Vinci Sans Light" panose="02000000000000000000" pitchFamily="2" charset="0"/>
                <a:ea typeface="MS PGothic" pitchFamily="34" charset="-128"/>
              </a:rPr>
              <a:t>(round-trip ticket and 2 nights in a hotel, all expenses included)</a:t>
            </a:r>
            <a:endParaRPr lang="en-GB" kern="0">
              <a:solidFill>
                <a:srgbClr val="000000"/>
              </a:solidFill>
              <a:latin typeface="Vinci Sans Light" panose="02000000000000000000" pitchFamily="2" charset="0"/>
              <a:ea typeface="MS PGothic" pitchFamily="34" charset="-128"/>
            </a:endParaRPr>
          </a:p>
          <a:p>
            <a:pPr marL="0" lv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endParaRPr lang="en-GB" sz="1350" kern="0">
              <a:solidFill>
                <a:srgbClr val="000000"/>
              </a:solidFill>
              <a:latin typeface="Vinci Sans Light" panose="02000000000000000000" pitchFamily="2" charset="0"/>
              <a:ea typeface="MS PGothic" pitchFamily="34" charset="-128"/>
            </a:endParaRPr>
          </a:p>
          <a:p>
            <a:pPr marL="0" lv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2</a:t>
            </a:r>
            <a:r>
              <a:rPr lang="en-GB" sz="1800" kern="0" baseline="3000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nd</a:t>
            </a: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 and 3</a:t>
            </a:r>
            <a:r>
              <a:rPr lang="en-GB" sz="1800" kern="0" baseline="3000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rd</a:t>
            </a: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 prizes</a:t>
            </a:r>
          </a:p>
          <a:p>
            <a:pPr marL="0" lvl="0" indent="0" defTabSz="914400" eaLnBrk="0" fontAlgn="base" hangingPunct="0">
              <a:buClr>
                <a:srgbClr val="0D3777"/>
              </a:buClr>
              <a:buSzPct val="85000"/>
              <a:buNone/>
            </a:pPr>
            <a:r>
              <a:rPr lang="en-GB" sz="2000" kern="0">
                <a:solidFill>
                  <a:srgbClr val="FF0000"/>
                </a:solidFill>
                <a:latin typeface="Vinci Sans Medium"/>
                <a:ea typeface="MS PGothic" pitchFamily="34" charset="-128"/>
              </a:rPr>
              <a:t>+ </a:t>
            </a:r>
            <a:r>
              <a:rPr lang="en-GB" kern="0">
                <a:solidFill>
                  <a:srgbClr val="000000"/>
                </a:solidFill>
                <a:latin typeface="Vinci Sans Medium" panose="02000000000000000000" pitchFamily="2" charset="0"/>
                <a:ea typeface="MS PGothic" pitchFamily="34" charset="-128"/>
              </a:rPr>
              <a:t>Innovative devices worth $400 to $600 (GoPro and smart watch)</a:t>
            </a:r>
          </a:p>
          <a:p>
            <a:pPr marL="0" lv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endParaRPr lang="en-GB" sz="1350" kern="0">
              <a:solidFill>
                <a:srgbClr val="000000"/>
              </a:solidFill>
              <a:latin typeface="Vinci Sans Light" panose="02000000000000000000" pitchFamily="2" charset="0"/>
              <a:ea typeface="MS PGothic" pitchFamily="34" charset="-128"/>
            </a:endParaRPr>
          </a:p>
          <a:p>
            <a:pPr marL="0" lv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r>
              <a:rPr lang="en-GB" sz="1800" kern="0">
                <a:solidFill>
                  <a:srgbClr val="002966">
                    <a:lumMod val="40000"/>
                    <a:lumOff val="60000"/>
                  </a:srgbClr>
                </a:solidFill>
                <a:latin typeface="Vinci Sans Medium"/>
                <a:ea typeface="MS PGothic" pitchFamily="34" charset="-128"/>
              </a:rPr>
              <a:t>For all participants selected for the final</a:t>
            </a:r>
          </a:p>
          <a:p>
            <a:pPr marL="0" lvl="0" indent="0" defTabSz="914400" eaLnBrk="0" fontAlgn="base" hangingPunct="0">
              <a:buClr>
                <a:srgbClr val="0D3777"/>
              </a:buClr>
              <a:buSzPct val="85000"/>
              <a:buNone/>
            </a:pPr>
            <a:r>
              <a:rPr lang="en-GB" sz="2000" kern="0">
                <a:solidFill>
                  <a:srgbClr val="FF0000"/>
                </a:solidFill>
                <a:latin typeface="Vinci Sans Medium"/>
                <a:ea typeface="MS PGothic" pitchFamily="34" charset="-128"/>
              </a:rPr>
              <a:t>+ </a:t>
            </a:r>
            <a:r>
              <a:rPr lang="en-GB" kern="0">
                <a:solidFill>
                  <a:srgbClr val="000000"/>
                </a:solidFill>
                <a:latin typeface="Vinci Sans Medium" panose="02000000000000000000" pitchFamily="2" charset="0"/>
                <a:ea typeface="MS PGothic" pitchFamily="34" charset="-128"/>
              </a:rPr>
              <a:t>Sports equipment</a:t>
            </a:r>
          </a:p>
          <a:p>
            <a:pPr marL="0" lvl="0" indent="0" defTabSz="91440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20000"/>
              </a:spcAft>
              <a:buClr>
                <a:srgbClr val="0D3777"/>
              </a:buClr>
              <a:buSzPct val="85000"/>
              <a:buNone/>
            </a:pPr>
            <a:endParaRPr lang="fr-CA" sz="1350" kern="0">
              <a:solidFill>
                <a:srgbClr val="000000"/>
              </a:solidFill>
              <a:latin typeface="Vinci Sans Light" panose="02000000000000000000" pitchFamily="2" charset="0"/>
              <a:ea typeface="MS PGothic" pitchFamily="34" charset="-128"/>
            </a:endParaRPr>
          </a:p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42" y="1122261"/>
            <a:ext cx="1089569" cy="101078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303" y="3442660"/>
            <a:ext cx="1054087" cy="100506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303" y="2322017"/>
            <a:ext cx="1013231" cy="102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46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Personnalisée 40">
      <a:dk1>
        <a:srgbClr val="716F64"/>
      </a:dk1>
      <a:lt1>
        <a:srgbClr val="FFFEFE"/>
      </a:lt1>
      <a:dk2>
        <a:srgbClr val="E20025"/>
      </a:dk2>
      <a:lt2>
        <a:srgbClr val="004489"/>
      </a:lt2>
      <a:accent1>
        <a:srgbClr val="009AC2"/>
      </a:accent1>
      <a:accent2>
        <a:srgbClr val="0075BC"/>
      </a:accent2>
      <a:accent3>
        <a:srgbClr val="164191"/>
      </a:accent3>
      <a:accent4>
        <a:srgbClr val="501E7B"/>
      </a:accent4>
      <a:accent5>
        <a:srgbClr val="009340"/>
      </a:accent5>
      <a:accent6>
        <a:srgbClr val="BC1953"/>
      </a:accent6>
      <a:hlink>
        <a:srgbClr val="958D84"/>
      </a:hlink>
      <a:folHlink>
        <a:srgbClr val="716F6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err="1" smtClean="0">
            <a:solidFill>
              <a:schemeClr val="tx1"/>
            </a:solidFill>
            <a:latin typeface="Vinci Sans"/>
            <a:cs typeface="Vinci Sans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Vinci Sans Light"/>
            <a:cs typeface="Vinci Sans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212ABA5684944B24CA64B605F6A0F" ma:contentTypeVersion="7" ma:contentTypeDescription="Crée un document." ma:contentTypeScope="" ma:versionID="e8643cf475ac7ca4be4637c9a2f5b144">
  <xsd:schema xmlns:xsd="http://www.w3.org/2001/XMLSchema" xmlns:xs="http://www.w3.org/2001/XMLSchema" xmlns:p="http://schemas.microsoft.com/office/2006/metadata/properties" xmlns:ns2="97f66278-e9b6-4781-aaf8-3cfe7fdadb8c" targetNamespace="http://schemas.microsoft.com/office/2006/metadata/properties" ma:root="true" ma:fieldsID="a9cc6c8dee805539c208e593b7ea9e53" ns2:_="">
    <xsd:import namespace="97f66278-e9b6-4781-aaf8-3cfe7fdadb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66278-e9b6-4781-aaf8-3cfe7fdad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B9F1DC-F5AB-46F1-9CDD-6ACB4961A4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0BE58-9FF5-4D6E-AEAB-2EFB9250876F}">
  <ds:schemaRefs>
    <ds:schemaRef ds:uri="97f66278-e9b6-4781-aaf8-3cfe7fdadb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E3F3174-9638-4F5E-99A0-D96B5EE45999}">
  <ds:schemaRefs>
    <ds:schemaRef ds:uri="97f66278-e9b6-4781-aaf8-3cfe7fdadb8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Application>Microsoft Office PowerPoint</Application>
  <PresentationFormat>On-screen Show (16:9)</PresentationFormat>
  <Slides>5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par défaut</vt:lpstr>
      <vt:lpstr>The Trail by VINCI Construction – 2nd edition</vt:lpstr>
      <vt:lpstr>IMAGINE tomorrow’s construction industry</vt:lpstr>
      <vt:lpstr>WHAT IS THE TRAIL BY VINCI CONSTRUCTION?</vt:lpstr>
      <vt:lpstr>THE TRAIL 2020 SCHEDULE</vt:lpstr>
      <vt:lpstr>FINAL Ceremony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 Gallay</dc:creator>
  <cp:revision>1</cp:revision>
  <dcterms:created xsi:type="dcterms:W3CDTF">2016-05-03T23:34:01Z</dcterms:created>
  <dcterms:modified xsi:type="dcterms:W3CDTF">2019-07-24T09:33:25Z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0x010100FC7212ABA5684944B24CA64B605F6A0F</vt:lpwstr>
  </property>
</Properties>
</file>