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EDEF8-8BD7-482C-8A18-DCDC42F3835A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A65D-DDF0-42AD-BA5D-89A0CEFAB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47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0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30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46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171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353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570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584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964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280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798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77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3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064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931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81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89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40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00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50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1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49165-1C23-42F7-BBCD-3DB61ECDD41D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22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39973"/>
            <a:ext cx="10123967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079E-1CA6-4F84-B9FA-84E3AA7F4B8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 userDrawn="1"/>
        </p:nvSpPr>
        <p:spPr>
          <a:xfrm>
            <a:off x="138223" y="6459865"/>
            <a:ext cx="8601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 Ogólnopolskie Warsztaty Geofizyczne GEOSFERA 2018</a:t>
            </a:r>
            <a:endParaRPr lang="pl-PL" sz="1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2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8479-61D7-435C-800B-B01C91045B97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E6AA-85DD-4BBB-B328-44BD6B5F82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8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513347" y="4829465"/>
            <a:ext cx="7293935" cy="1323439"/>
            <a:chOff x="513347" y="4829465"/>
            <a:chExt cx="7293935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513347" y="4829465"/>
              <a:ext cx="72939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XI Ogólnopolskie Warsztaty Geofizyczne GEOSFERA 2018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3347" y="5783572"/>
              <a:ext cx="72939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Kiczyce, 5-8 kwietnia 2018r.</a:t>
              </a:r>
              <a:endParaRPr lang="pl-P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9" name="TextBox 8"/>
          <p:cNvSpPr txBox="1">
            <a:spLocks noChangeAspect="1"/>
          </p:cNvSpPr>
          <p:nvPr/>
        </p:nvSpPr>
        <p:spPr>
          <a:xfrm>
            <a:off x="679157" y="1446028"/>
            <a:ext cx="11076140" cy="16469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Tytuł referatu</a:t>
            </a:r>
            <a:endParaRPr lang="pl-PL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1785371" y="3092978"/>
            <a:ext cx="8863712" cy="151092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Imie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Nazwisko</a:t>
            </a:r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&lt;koło naukowe&gt;</a:t>
            </a:r>
          </a:p>
          <a:p>
            <a:pPr algn="ctr"/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Imie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Nazwisko</a:t>
            </a:r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&lt;koło naukowe&gt;</a:t>
            </a: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7200" y="4498109"/>
            <a:ext cx="1905000" cy="17527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&lt;logo twojego koła&gt;</a:t>
            </a:r>
            <a:endParaRPr lang="pl-PL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8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93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Piotr Ulasiewicz</dc:creator>
  <cp:lastModifiedBy>Piotr Ulasiewicz</cp:lastModifiedBy>
  <cp:revision>17</cp:revision>
  <dcterms:created xsi:type="dcterms:W3CDTF">2018-02-27T09:33:40Z</dcterms:created>
  <dcterms:modified xsi:type="dcterms:W3CDTF">2018-03-01T21:01:21Z</dcterms:modified>
</cp:coreProperties>
</file>